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5" r:id="rId4"/>
    <p:sldMasterId id="2147483716" r:id="rId5"/>
    <p:sldMasterId id="214748371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Montserrat Black"/>
      <p:bold r:id="rId25"/>
      <p:boldItalic r:id="rId26"/>
    </p:embeddedFont>
    <p:embeddedFont>
      <p:font typeface="Outfit"/>
      <p:regular r:id="rId27"/>
      <p:bold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Roboto Light"/>
      <p:regular r:id="rId33"/>
      <p:bold r:id="rId34"/>
      <p:italic r:id="rId35"/>
      <p:boldItalic r:id="rId36"/>
    </p:embeddedFont>
    <p:embeddedFont>
      <p:font typeface="Montserrat ExtraBold"/>
      <p:bold r:id="rId37"/>
      <p:boldItalic r:id="rId38"/>
    </p:embeddedFont>
    <p:embeddedFont>
      <p:font typeface="Century Gothic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bold.fntdata"/><Relationship Id="rId20" Type="http://schemas.openxmlformats.org/officeDocument/2006/relationships/font" Target="fonts/Roboto-boldItalic.fntdata"/><Relationship Id="rId42" Type="http://schemas.openxmlformats.org/officeDocument/2006/relationships/font" Target="fonts/CenturyGothic-boldItalic.fntdata"/><Relationship Id="rId41" Type="http://schemas.openxmlformats.org/officeDocument/2006/relationships/font" Target="fonts/CenturyGothic-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MontserratBlack-boldItalic.fntdata"/><Relationship Id="rId25" Type="http://schemas.openxmlformats.org/officeDocument/2006/relationships/font" Target="fonts/MontserratBlack-bold.fntdata"/><Relationship Id="rId28" Type="http://schemas.openxmlformats.org/officeDocument/2006/relationships/font" Target="fonts/Outfit-bold.fntdata"/><Relationship Id="rId27" Type="http://schemas.openxmlformats.org/officeDocument/2006/relationships/font" Target="fonts/Outfit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HelveticaNeue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4.xml"/><Relationship Id="rId33" Type="http://schemas.openxmlformats.org/officeDocument/2006/relationships/font" Target="fonts/RobotoLight-regular.fntdata"/><Relationship Id="rId10" Type="http://schemas.openxmlformats.org/officeDocument/2006/relationships/slide" Target="slides/slide3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6.xml"/><Relationship Id="rId35" Type="http://schemas.openxmlformats.org/officeDocument/2006/relationships/font" Target="fonts/RobotoLight-italic.fntdata"/><Relationship Id="rId12" Type="http://schemas.openxmlformats.org/officeDocument/2006/relationships/slide" Target="slides/slide5.xml"/><Relationship Id="rId34" Type="http://schemas.openxmlformats.org/officeDocument/2006/relationships/font" Target="fonts/RobotoLight-bold.fntdata"/><Relationship Id="rId15" Type="http://schemas.openxmlformats.org/officeDocument/2006/relationships/slide" Target="slides/slide8.xml"/><Relationship Id="rId37" Type="http://schemas.openxmlformats.org/officeDocument/2006/relationships/font" Target="fonts/MontserratExtraBold-bold.fntdata"/><Relationship Id="rId14" Type="http://schemas.openxmlformats.org/officeDocument/2006/relationships/slide" Target="slides/slide7.xml"/><Relationship Id="rId36" Type="http://schemas.openxmlformats.org/officeDocument/2006/relationships/font" Target="fonts/RobotoLight-boldItalic.fntdata"/><Relationship Id="rId17" Type="http://schemas.openxmlformats.org/officeDocument/2006/relationships/font" Target="fonts/Roboto-regular.fntdata"/><Relationship Id="rId39" Type="http://schemas.openxmlformats.org/officeDocument/2006/relationships/font" Target="fonts/CenturyGothic-regular.fntdata"/><Relationship Id="rId16" Type="http://schemas.openxmlformats.org/officeDocument/2006/relationships/slide" Target="slides/slide9.xml"/><Relationship Id="rId38" Type="http://schemas.openxmlformats.org/officeDocument/2006/relationships/font" Target="fonts/MontserratExtraBold-boldItalic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cd75a60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bcd75a60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616bc9d09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Broad brushstrokes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79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</a:endParaRPr>
          </a:p>
        </p:txBody>
      </p:sp>
      <p:sp>
        <p:nvSpPr>
          <p:cNvPr id="251" name="Google Shape;251;g2a616bc9d09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616bc9d09_0_2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Broad brushstrokes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79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</a:endParaRPr>
          </a:p>
        </p:txBody>
      </p:sp>
      <p:sp>
        <p:nvSpPr>
          <p:cNvPr id="270" name="Google Shape;270;g2a616bc9d09_0_2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617e787e5b_0_1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2617e787e5b_0_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617e787e5b_0_8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But here’s what’s possible, and where we’re going in this course.</a:t>
            </a:r>
            <a:endParaRPr/>
          </a:p>
        </p:txBody>
      </p:sp>
      <p:sp>
        <p:nvSpPr>
          <p:cNvPr id="298" name="Google Shape;298;g2617e787e5b_0_8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617e787e5b_0_11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But here’s what’s possible, and where we’re going in this course.</a:t>
            </a:r>
            <a:endParaRPr/>
          </a:p>
        </p:txBody>
      </p:sp>
      <p:sp>
        <p:nvSpPr>
          <p:cNvPr id="311" name="Google Shape;311;g2617e787e5b_0_1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17e787e5b_0_3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Continually </a:t>
            </a: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reskill and continually improve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with new courses added regularly to build new skills and address new market realities </a:t>
            </a:r>
            <a:r>
              <a:rPr lang="en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(such as selling to CFOs or coaching champions to find budget in a down economy)</a:t>
            </a:r>
            <a:endParaRPr sz="13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3" name="Google Shape;333;g2617e787e5b_0_3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617e787e5b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617e787e5b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617e787e5b_0_7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and Auto-Generate Skill Paths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Based on their role, assessment results, and skill gaps, every rep and manager gets a </a:t>
            </a: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personalized Skill Path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of skill-building </a:t>
            </a: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 courses, micro content, and assessments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our library of 100+ 5-star-rated tech sales courses,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auto-suggested by our Matching Engine and co-created with their Coach </a:t>
            </a:r>
            <a:endParaRPr b="1"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g2617e787e5b_0_7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Relationship Id="rId3" Type="http://schemas.openxmlformats.org/officeDocument/2006/relationships/image" Target="../media/image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ext Black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15"/>
          <p:cNvSpPr txBox="1"/>
          <p:nvPr>
            <p:ph idx="12" type="sldNum"/>
          </p:nvPr>
        </p:nvSpPr>
        <p:spPr>
          <a:xfrm>
            <a:off x="836280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4">
  <p:cSld name="TITLE_AND_BODY_5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1">
  <p:cSld name="TITLE_AND_BODY_27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0" name="Google Shape;9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9" name="Google Shape;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" name="Google Shape;102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1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TITLE_AND_BODY_3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4">
  <p:cSld name="TITLE_AND_BODY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3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5">
  <p:cSld name="TITLE_AND_BODY_5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4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6">
  <p:cSld name="TITLE_AND_BODY_6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5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7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8"/>
          <p:cNvSpPr txBox="1"/>
          <p:nvPr>
            <p:ph type="title"/>
          </p:nvPr>
        </p:nvSpPr>
        <p:spPr>
          <a:xfrm>
            <a:off x="476250" y="1233488"/>
            <a:ext cx="8191500" cy="145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4400"/>
              <a:buFont typeface="Arial"/>
              <a:buNone/>
              <a:defRPr sz="4400">
                <a:solidFill>
                  <a:srgbClr val="1E98FD"/>
                </a:solidFill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26" name="Google Shape;126;p38"/>
          <p:cNvSpPr txBox="1"/>
          <p:nvPr>
            <p:ph idx="1" type="body"/>
          </p:nvPr>
        </p:nvSpPr>
        <p:spPr>
          <a:xfrm>
            <a:off x="476250" y="4560161"/>
            <a:ext cx="81915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indent="-2730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2pPr>
            <a:lvl3pPr indent="-2730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3pPr>
            <a:lvl4pPr indent="-2730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4pPr>
            <a:lvl5pPr indent="-2730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5pPr>
            <a:lvl6pPr indent="-273050" lvl="5" marL="2743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9pPr>
          </a:lstStyle>
          <a:p/>
        </p:txBody>
      </p:sp>
      <p:sp>
        <p:nvSpPr>
          <p:cNvPr id="127" name="Google Shape;127;p38"/>
          <p:cNvSpPr txBox="1"/>
          <p:nvPr>
            <p:ph idx="2" type="body"/>
          </p:nvPr>
        </p:nvSpPr>
        <p:spPr>
          <a:xfrm>
            <a:off x="476250" y="2619375"/>
            <a:ext cx="81915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273050" lvl="5" marL="2743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9pPr>
          </a:lstStyle>
          <a:p/>
        </p:txBody>
      </p:sp>
      <p:sp>
        <p:nvSpPr>
          <p:cNvPr id="128" name="Google Shape;128;p38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9"/>
          <p:cNvSpPr/>
          <p:nvPr>
            <p:ph idx="2" type="pic"/>
          </p:nvPr>
        </p:nvSpPr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39"/>
          <p:cNvSpPr txBox="1"/>
          <p:nvPr>
            <p:ph idx="1" type="body"/>
          </p:nvPr>
        </p:nvSpPr>
        <p:spPr>
          <a:xfrm>
            <a:off x="476250" y="4562475"/>
            <a:ext cx="81915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30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2pPr>
            <a:lvl3pPr indent="-2730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3pPr>
            <a:lvl4pPr indent="-2730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4pPr>
            <a:lvl5pPr indent="-2730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5pPr>
            <a:lvl6pPr indent="-273050" lvl="5" marL="2743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9pPr>
          </a:lstStyle>
          <a:p/>
        </p:txBody>
      </p:sp>
      <p:sp>
        <p:nvSpPr>
          <p:cNvPr id="132" name="Google Shape;132;p39"/>
          <p:cNvSpPr txBox="1"/>
          <p:nvPr>
            <p:ph type="title"/>
          </p:nvPr>
        </p:nvSpPr>
        <p:spPr>
          <a:xfrm>
            <a:off x="476250" y="1233488"/>
            <a:ext cx="8191500" cy="14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 sz="4400">
                <a:solidFill>
                  <a:srgbClr val="FFFFFF"/>
                </a:solidFill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33" name="Google Shape;133;p39"/>
          <p:cNvSpPr txBox="1"/>
          <p:nvPr>
            <p:ph idx="3" type="body"/>
          </p:nvPr>
        </p:nvSpPr>
        <p:spPr>
          <a:xfrm>
            <a:off x="476250" y="2619375"/>
            <a:ext cx="81915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3050" lvl="5" marL="2743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9pPr>
          </a:lstStyle>
          <a:p/>
        </p:txBody>
      </p:sp>
      <p:sp>
        <p:nvSpPr>
          <p:cNvPr id="134" name="Google Shape;134;p39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0"/>
          <p:cNvSpPr/>
          <p:nvPr>
            <p:ph idx="2" type="pic"/>
          </p:nvPr>
        </p:nvSpPr>
        <p:spPr>
          <a:xfrm>
            <a:off x="2986088" y="-9525"/>
            <a:ext cx="7743900" cy="51624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40"/>
          <p:cNvSpPr txBox="1"/>
          <p:nvPr>
            <p:ph type="title"/>
          </p:nvPr>
        </p:nvSpPr>
        <p:spPr>
          <a:xfrm>
            <a:off x="476250" y="1456915"/>
            <a:ext cx="36195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D8"/>
              </a:buClr>
              <a:buSzPts val="3200"/>
              <a:buFont typeface="Arial"/>
              <a:buNone/>
              <a:defRPr>
                <a:solidFill>
                  <a:srgbClr val="FF00D8"/>
                </a:solidFill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38" name="Google Shape;138;p40"/>
          <p:cNvSpPr txBox="1"/>
          <p:nvPr>
            <p:ph idx="1" type="body"/>
          </p:nvPr>
        </p:nvSpPr>
        <p:spPr>
          <a:xfrm>
            <a:off x="476250" y="2566988"/>
            <a:ext cx="3619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-273050" lvl="5" marL="2743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9pPr>
          </a:lstStyle>
          <a:p/>
        </p:txBody>
      </p:sp>
      <p:sp>
        <p:nvSpPr>
          <p:cNvPr id="139" name="Google Shape;139;p40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1"/>
          <p:cNvSpPr txBox="1"/>
          <p:nvPr>
            <p:ph type="title"/>
          </p:nvPr>
        </p:nvSpPr>
        <p:spPr>
          <a:xfrm>
            <a:off x="476250" y="304800"/>
            <a:ext cx="81915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42" name="Google Shape;142;p41"/>
          <p:cNvSpPr txBox="1"/>
          <p:nvPr>
            <p:ph idx="1" type="body"/>
          </p:nvPr>
        </p:nvSpPr>
        <p:spPr>
          <a:xfrm>
            <a:off x="476250" y="800100"/>
            <a:ext cx="8191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2730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2pPr>
            <a:lvl3pPr indent="-2730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3pPr>
            <a:lvl4pPr indent="-2730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4pPr>
            <a:lvl5pPr indent="-2730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5pPr>
            <a:lvl6pPr indent="-273050" lvl="5" marL="2743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9pPr>
          </a:lstStyle>
          <a:p/>
        </p:txBody>
      </p:sp>
      <p:sp>
        <p:nvSpPr>
          <p:cNvPr id="143" name="Google Shape;143;p41"/>
          <p:cNvSpPr txBox="1"/>
          <p:nvPr>
            <p:ph idx="2" type="body"/>
          </p:nvPr>
        </p:nvSpPr>
        <p:spPr>
          <a:xfrm>
            <a:off x="476250" y="1600200"/>
            <a:ext cx="81915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305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1pPr>
            <a:lvl2pPr indent="-2730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2pPr>
            <a:lvl3pPr indent="-2730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3pPr>
            <a:lvl4pPr indent="-2730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4pPr>
            <a:lvl5pPr indent="-2730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5pPr>
            <a:lvl6pPr indent="-273050" lvl="5" marL="2743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9pPr>
          </a:lstStyle>
          <a:p/>
        </p:txBody>
      </p:sp>
      <p:sp>
        <p:nvSpPr>
          <p:cNvPr id="144" name="Google Shape;144;p41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2"/>
          <p:cNvSpPr txBox="1"/>
          <p:nvPr>
            <p:ph idx="1" type="body"/>
          </p:nvPr>
        </p:nvSpPr>
        <p:spPr>
          <a:xfrm>
            <a:off x="476250" y="1600993"/>
            <a:ext cx="81915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305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1pPr>
            <a:lvl2pPr indent="-2730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2pPr>
            <a:lvl3pPr indent="-2730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3pPr>
            <a:lvl4pPr indent="-2730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4pPr>
            <a:lvl5pPr indent="-2730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5pPr>
            <a:lvl6pPr indent="-273050" lvl="5" marL="2743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9pPr>
          </a:lstStyle>
          <a:p/>
        </p:txBody>
      </p:sp>
      <p:sp>
        <p:nvSpPr>
          <p:cNvPr id="147" name="Google Shape;147;p42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3"/>
          <p:cNvSpPr/>
          <p:nvPr>
            <p:ph idx="2" type="pic"/>
          </p:nvPr>
        </p:nvSpPr>
        <p:spPr>
          <a:xfrm>
            <a:off x="3819525" y="0"/>
            <a:ext cx="6810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43"/>
          <p:cNvSpPr txBox="1"/>
          <p:nvPr>
            <p:ph type="title"/>
          </p:nvPr>
        </p:nvSpPr>
        <p:spPr>
          <a:xfrm>
            <a:off x="476250" y="314325"/>
            <a:ext cx="3619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E03FF"/>
              </a:buClr>
              <a:buSzPts val="3200"/>
              <a:buFont typeface="Arial"/>
              <a:buNone/>
              <a:defRPr>
                <a:solidFill>
                  <a:srgbClr val="5E03FF"/>
                </a:solidFill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51" name="Google Shape;151;p43"/>
          <p:cNvSpPr txBox="1"/>
          <p:nvPr>
            <p:ph idx="1" type="body"/>
          </p:nvPr>
        </p:nvSpPr>
        <p:spPr>
          <a:xfrm>
            <a:off x="476250" y="1600200"/>
            <a:ext cx="36195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305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1pPr>
            <a:lvl2pPr indent="-2730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2pPr>
            <a:lvl3pPr indent="-2730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3pPr>
            <a:lvl4pPr indent="-2730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4pPr>
            <a:lvl5pPr indent="-2730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5pPr>
            <a:lvl6pPr indent="-273050" lvl="5" marL="2743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9pPr>
          </a:lstStyle>
          <a:p/>
        </p:txBody>
      </p:sp>
      <p:sp>
        <p:nvSpPr>
          <p:cNvPr id="152" name="Google Shape;152;p43"/>
          <p:cNvSpPr txBox="1"/>
          <p:nvPr>
            <p:ph idx="3" type="body"/>
          </p:nvPr>
        </p:nvSpPr>
        <p:spPr>
          <a:xfrm>
            <a:off x="476250" y="800100"/>
            <a:ext cx="3619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2730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2pPr>
            <a:lvl3pPr indent="-2730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3pPr>
            <a:lvl4pPr indent="-2730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4pPr>
            <a:lvl5pPr indent="-2730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5pPr>
            <a:lvl6pPr indent="-273050" lvl="5" marL="2743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9pPr>
          </a:lstStyle>
          <a:p/>
        </p:txBody>
      </p:sp>
      <p:sp>
        <p:nvSpPr>
          <p:cNvPr id="153" name="Google Shape;153;p43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4"/>
          <p:cNvSpPr txBox="1"/>
          <p:nvPr>
            <p:ph type="title"/>
          </p:nvPr>
        </p:nvSpPr>
        <p:spPr>
          <a:xfrm>
            <a:off x="476250" y="1233488"/>
            <a:ext cx="8191500" cy="14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D8"/>
              </a:buClr>
              <a:buSzPts val="4400"/>
              <a:buFont typeface="Arial"/>
              <a:buNone/>
              <a:defRPr sz="4400">
                <a:solidFill>
                  <a:srgbClr val="FF00D8"/>
                </a:solidFill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56" name="Google Shape;156;p44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5"/>
          <p:cNvSpPr txBox="1"/>
          <p:nvPr>
            <p:ph type="title"/>
          </p:nvPr>
        </p:nvSpPr>
        <p:spPr>
          <a:xfrm>
            <a:off x="476250" y="304800"/>
            <a:ext cx="81915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59" name="Google Shape;159;p45"/>
          <p:cNvSpPr txBox="1"/>
          <p:nvPr>
            <p:ph idx="1" type="body"/>
          </p:nvPr>
        </p:nvSpPr>
        <p:spPr>
          <a:xfrm>
            <a:off x="476250" y="800100"/>
            <a:ext cx="8191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2730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2pPr>
            <a:lvl3pPr indent="-2730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3pPr>
            <a:lvl4pPr indent="-2730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4pPr>
            <a:lvl5pPr indent="-2730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5pPr>
            <a:lvl6pPr indent="-273050" lvl="5" marL="2743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9pPr>
          </a:lstStyle>
          <a:p/>
        </p:txBody>
      </p:sp>
      <p:sp>
        <p:nvSpPr>
          <p:cNvPr id="160" name="Google Shape;160;p45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6"/>
          <p:cNvSpPr txBox="1"/>
          <p:nvPr>
            <p:ph type="title"/>
          </p:nvPr>
        </p:nvSpPr>
        <p:spPr>
          <a:xfrm>
            <a:off x="476250" y="304800"/>
            <a:ext cx="81915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63" name="Google Shape;163;p46"/>
          <p:cNvSpPr txBox="1"/>
          <p:nvPr>
            <p:ph idx="1" type="body"/>
          </p:nvPr>
        </p:nvSpPr>
        <p:spPr>
          <a:xfrm>
            <a:off x="476250" y="800100"/>
            <a:ext cx="8191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2730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2pPr>
            <a:lvl3pPr indent="-2730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3pPr>
            <a:lvl4pPr indent="-2730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4pPr>
            <a:lvl5pPr indent="-2730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5pPr>
            <a:lvl6pPr indent="-273050" lvl="5" marL="2743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9pPr>
          </a:lstStyle>
          <a:p/>
        </p:txBody>
      </p:sp>
      <p:sp>
        <p:nvSpPr>
          <p:cNvPr id="164" name="Google Shape;164;p46"/>
          <p:cNvSpPr txBox="1"/>
          <p:nvPr>
            <p:ph idx="2" type="body"/>
          </p:nvPr>
        </p:nvSpPr>
        <p:spPr>
          <a:xfrm>
            <a:off x="476250" y="1600200"/>
            <a:ext cx="81915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/>
            </a:lvl2pPr>
            <a:lvl3pPr indent="-2286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/>
            </a:lvl3pPr>
            <a:lvl4pPr indent="-2286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/>
            </a:lvl4pPr>
            <a:lvl5pPr indent="-2286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/>
            </a:lvl5pPr>
            <a:lvl6pPr indent="-273050" lvl="5" marL="2743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9pPr>
          </a:lstStyle>
          <a:p/>
        </p:txBody>
      </p:sp>
      <p:sp>
        <p:nvSpPr>
          <p:cNvPr id="165" name="Google Shape;165;p46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7"/>
          <p:cNvSpPr txBox="1"/>
          <p:nvPr>
            <p:ph idx="1" type="body"/>
          </p:nvPr>
        </p:nvSpPr>
        <p:spPr>
          <a:xfrm>
            <a:off x="476250" y="1847850"/>
            <a:ext cx="81915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3200"/>
              <a:buFont typeface="Arial"/>
              <a:buNone/>
              <a:defRPr sz="3200">
                <a:solidFill>
                  <a:srgbClr val="1E98F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3200"/>
              <a:buFont typeface="Arial"/>
              <a:buNone/>
              <a:defRPr sz="3200">
                <a:solidFill>
                  <a:srgbClr val="1E98F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3200"/>
              <a:buFont typeface="Arial"/>
              <a:buNone/>
              <a:defRPr sz="3200">
                <a:solidFill>
                  <a:srgbClr val="1E98F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3200"/>
              <a:buFont typeface="Arial"/>
              <a:buNone/>
              <a:defRPr sz="3200">
                <a:solidFill>
                  <a:srgbClr val="1E98F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3200"/>
              <a:buFont typeface="Arial"/>
              <a:buNone/>
              <a:defRPr sz="3200">
                <a:solidFill>
                  <a:srgbClr val="1E98F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3050" lvl="5" marL="2743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9pPr>
          </a:lstStyle>
          <a:p/>
        </p:txBody>
      </p:sp>
      <p:sp>
        <p:nvSpPr>
          <p:cNvPr id="168" name="Google Shape;168;p47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8"/>
          <p:cNvSpPr txBox="1"/>
          <p:nvPr>
            <p:ph idx="1" type="body"/>
          </p:nvPr>
        </p:nvSpPr>
        <p:spPr>
          <a:xfrm>
            <a:off x="476250" y="1464786"/>
            <a:ext cx="8191500" cy="16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8400"/>
              <a:buFont typeface="Arial"/>
              <a:buNone/>
              <a:defRPr sz="8400">
                <a:solidFill>
                  <a:srgbClr val="1E98F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8400"/>
              <a:buFont typeface="Arial"/>
              <a:buNone/>
              <a:defRPr sz="8400">
                <a:solidFill>
                  <a:srgbClr val="1E98F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8400"/>
              <a:buFont typeface="Arial"/>
              <a:buNone/>
              <a:defRPr sz="8400">
                <a:solidFill>
                  <a:srgbClr val="1E98F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8400"/>
              <a:buFont typeface="Arial"/>
              <a:buNone/>
              <a:defRPr sz="8400">
                <a:solidFill>
                  <a:srgbClr val="1E98F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8400"/>
              <a:buFont typeface="Arial"/>
              <a:buNone/>
              <a:defRPr sz="8400">
                <a:solidFill>
                  <a:srgbClr val="1E98F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3050" lvl="5" marL="2743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9pPr>
          </a:lstStyle>
          <a:p/>
        </p:txBody>
      </p:sp>
      <p:sp>
        <p:nvSpPr>
          <p:cNvPr id="171" name="Google Shape;171;p48"/>
          <p:cNvSpPr txBox="1"/>
          <p:nvPr>
            <p:ph idx="2" type="body"/>
          </p:nvPr>
        </p:nvSpPr>
        <p:spPr>
          <a:xfrm>
            <a:off x="476250" y="3195638"/>
            <a:ext cx="8191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latin typeface="Arial"/>
                <a:ea typeface="Arial"/>
                <a:cs typeface="Arial"/>
                <a:sym typeface="Arial"/>
              </a:defRPr>
            </a:lvl1pPr>
            <a:lvl2pPr indent="-2730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2pPr>
            <a:lvl3pPr indent="-2730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3pPr>
            <a:lvl4pPr indent="-2730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4pPr>
            <a:lvl5pPr indent="-2730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5pPr>
            <a:lvl6pPr indent="-273050" lvl="5" marL="2743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9pPr>
          </a:lstStyle>
          <a:p/>
        </p:txBody>
      </p:sp>
      <p:sp>
        <p:nvSpPr>
          <p:cNvPr id="172" name="Google Shape;172;p48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9"/>
          <p:cNvSpPr txBox="1"/>
          <p:nvPr>
            <p:ph idx="1" type="body"/>
          </p:nvPr>
        </p:nvSpPr>
        <p:spPr>
          <a:xfrm>
            <a:off x="476250" y="4183157"/>
            <a:ext cx="8191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latin typeface="Arial"/>
                <a:ea typeface="Arial"/>
                <a:cs typeface="Arial"/>
                <a:sym typeface="Arial"/>
              </a:defRPr>
            </a:lvl1pPr>
            <a:lvl2pPr indent="-2730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2pPr>
            <a:lvl3pPr indent="-2730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3pPr>
            <a:lvl4pPr indent="-2730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4pPr>
            <a:lvl5pPr indent="-2730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5pPr>
            <a:lvl6pPr indent="-273050" lvl="5" marL="2743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9pPr>
          </a:lstStyle>
          <a:p/>
        </p:txBody>
      </p:sp>
      <p:sp>
        <p:nvSpPr>
          <p:cNvPr id="175" name="Google Shape;175;p49"/>
          <p:cNvSpPr txBox="1"/>
          <p:nvPr>
            <p:ph idx="2" type="body"/>
          </p:nvPr>
        </p:nvSpPr>
        <p:spPr>
          <a:xfrm>
            <a:off x="476250" y="1928238"/>
            <a:ext cx="8191500" cy="12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D8"/>
              </a:buClr>
              <a:buSzPts val="3200"/>
              <a:buFont typeface="Arial"/>
              <a:buNone/>
              <a:defRPr sz="3200">
                <a:solidFill>
                  <a:srgbClr val="FF00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D8"/>
              </a:buClr>
              <a:buSzPts val="3200"/>
              <a:buFont typeface="Arial"/>
              <a:buNone/>
              <a:defRPr sz="3200">
                <a:solidFill>
                  <a:srgbClr val="FF00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D8"/>
              </a:buClr>
              <a:buSzPts val="3200"/>
              <a:buFont typeface="Arial"/>
              <a:buNone/>
              <a:defRPr sz="3200">
                <a:solidFill>
                  <a:srgbClr val="FF00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D8"/>
              </a:buClr>
              <a:buSzPts val="3200"/>
              <a:buFont typeface="Arial"/>
              <a:buNone/>
              <a:defRPr sz="3200">
                <a:solidFill>
                  <a:srgbClr val="FF00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D8"/>
              </a:buClr>
              <a:buSzPts val="3200"/>
              <a:buFont typeface="Arial"/>
              <a:buNone/>
              <a:defRPr sz="3200">
                <a:solidFill>
                  <a:srgbClr val="FF00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3050" lvl="5" marL="2743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9pPr>
          </a:lstStyle>
          <a:p/>
        </p:txBody>
      </p:sp>
      <p:sp>
        <p:nvSpPr>
          <p:cNvPr id="176" name="Google Shape;176;p49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0"/>
          <p:cNvSpPr/>
          <p:nvPr>
            <p:ph idx="2" type="pic"/>
          </p:nvPr>
        </p:nvSpPr>
        <p:spPr>
          <a:xfrm>
            <a:off x="4572000" y="1804988"/>
            <a:ext cx="4572000" cy="34530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50"/>
          <p:cNvSpPr/>
          <p:nvPr>
            <p:ph idx="3" type="pic"/>
          </p:nvPr>
        </p:nvSpPr>
        <p:spPr>
          <a:xfrm>
            <a:off x="4572000" y="-235744"/>
            <a:ext cx="4572000" cy="30480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50"/>
          <p:cNvSpPr/>
          <p:nvPr>
            <p:ph idx="4" type="pic"/>
          </p:nvPr>
        </p:nvSpPr>
        <p:spPr>
          <a:xfrm>
            <a:off x="-1576387" y="0"/>
            <a:ext cx="7715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50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1"/>
          <p:cNvSpPr/>
          <p:nvPr>
            <p:ph idx="2" type="pic"/>
          </p:nvPr>
        </p:nvSpPr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51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2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30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2pPr>
            <a:lvl3pPr indent="-2730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3pPr>
            <a:lvl4pPr indent="-2730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4pPr>
            <a:lvl5pPr indent="-2730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5pPr>
            <a:lvl6pPr indent="-273050" lvl="5" marL="2743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9pPr>
          </a:lstStyle>
          <a:p/>
        </p:txBody>
      </p:sp>
      <p:sp>
        <p:nvSpPr>
          <p:cNvPr id="187" name="Google Shape;187;p52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b="1"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88" name="Google Shape;188;p52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3050" lvl="5" marL="2743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Char char="•"/>
              <a:defRPr/>
            </a:lvl9pPr>
          </a:lstStyle>
          <a:p/>
        </p:txBody>
      </p:sp>
      <p:sp>
        <p:nvSpPr>
          <p:cNvPr id="189" name="Google Shape;189;p52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53"/>
          <p:cNvSpPr txBox="1"/>
          <p:nvPr>
            <p:ph type="ctrTitle"/>
          </p:nvPr>
        </p:nvSpPr>
        <p:spPr>
          <a:xfrm>
            <a:off x="1174360" y="1758143"/>
            <a:ext cx="68703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Verdana"/>
              <a:buNone/>
              <a:defRPr sz="240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53"/>
          <p:cNvSpPr txBox="1"/>
          <p:nvPr>
            <p:ph idx="1" type="subTitle"/>
          </p:nvPr>
        </p:nvSpPr>
        <p:spPr>
          <a:xfrm>
            <a:off x="1186717" y="2711445"/>
            <a:ext cx="68580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94" name="Google Shape;19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414" y="4608995"/>
            <a:ext cx="549012" cy="345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4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inner slides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414" y="4608995"/>
            <a:ext cx="549012" cy="34591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56"/>
          <p:cNvSpPr txBox="1"/>
          <p:nvPr>
            <p:ph type="title"/>
          </p:nvPr>
        </p:nvSpPr>
        <p:spPr>
          <a:xfrm>
            <a:off x="309570" y="272650"/>
            <a:ext cx="4926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erdana"/>
              <a:buNone/>
              <a:defRPr b="0" i="0" sz="2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9pPr>
          </a:lstStyle>
          <a:p/>
        </p:txBody>
      </p:sp>
      <p:sp>
        <p:nvSpPr>
          <p:cNvPr id="201" name="Google Shape;201;p56"/>
          <p:cNvSpPr txBox="1"/>
          <p:nvPr>
            <p:ph idx="1" type="subTitle"/>
          </p:nvPr>
        </p:nvSpPr>
        <p:spPr>
          <a:xfrm>
            <a:off x="515500" y="3556425"/>
            <a:ext cx="8112900" cy="3342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E94151"/>
              </a:buClr>
              <a:buSzPts val="1200"/>
              <a:buFont typeface="Century Gothic"/>
              <a:buNone/>
              <a:defRPr sz="1200">
                <a:solidFill>
                  <a:srgbClr val="E9415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E94151"/>
              </a:buClr>
              <a:buSzPts val="1200"/>
              <a:buFont typeface="Century Gothic"/>
              <a:buNone/>
              <a:defRPr sz="1200">
                <a:solidFill>
                  <a:srgbClr val="E9415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E94151"/>
              </a:buClr>
              <a:buSzPts val="1200"/>
              <a:buFont typeface="Century Gothic"/>
              <a:buNone/>
              <a:defRPr sz="1200">
                <a:solidFill>
                  <a:srgbClr val="E9415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E94151"/>
              </a:buClr>
              <a:buSzPts val="1200"/>
              <a:buFont typeface="Century Gothic"/>
              <a:buNone/>
              <a:defRPr sz="1200">
                <a:solidFill>
                  <a:srgbClr val="E9415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E94151"/>
              </a:buClr>
              <a:buSzPts val="1200"/>
              <a:buFont typeface="Century Gothic"/>
              <a:buNone/>
              <a:defRPr sz="1200">
                <a:solidFill>
                  <a:srgbClr val="E9415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E94151"/>
              </a:buClr>
              <a:buSzPts val="1200"/>
              <a:buFont typeface="Century Gothic"/>
              <a:buNone/>
              <a:defRPr sz="1200">
                <a:solidFill>
                  <a:srgbClr val="E9415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E94151"/>
              </a:buClr>
              <a:buSzPts val="1200"/>
              <a:buFont typeface="Century Gothic"/>
              <a:buNone/>
              <a:defRPr sz="1200">
                <a:solidFill>
                  <a:srgbClr val="E9415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E94151"/>
              </a:buClr>
              <a:buSzPts val="1200"/>
              <a:buFont typeface="Century Gothic"/>
              <a:buNone/>
              <a:defRPr sz="1200">
                <a:solidFill>
                  <a:srgbClr val="E9415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gular Slide" type="secHead">
  <p:cSld name="SECTION_HEADER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7"/>
          <p:cNvSpPr txBox="1"/>
          <p:nvPr>
            <p:ph type="title"/>
          </p:nvPr>
        </p:nvSpPr>
        <p:spPr>
          <a:xfrm>
            <a:off x="309563" y="272654"/>
            <a:ext cx="78867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erdana"/>
              <a:buNone/>
              <a:defRPr b="0" i="0" sz="2400" u="none" cap="none" strike="noStrike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9pPr>
          </a:lstStyle>
          <a:p/>
        </p:txBody>
      </p:sp>
      <p:sp>
        <p:nvSpPr>
          <p:cNvPr id="204" name="Google Shape;204;p57"/>
          <p:cNvSpPr txBox="1"/>
          <p:nvPr>
            <p:ph idx="1" type="body"/>
          </p:nvPr>
        </p:nvSpPr>
        <p:spPr>
          <a:xfrm>
            <a:off x="309563" y="927497"/>
            <a:ext cx="7886700" cy="29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pic>
        <p:nvPicPr>
          <p:cNvPr id="205" name="Google Shape;20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3414" y="4608995"/>
            <a:ext cx="549012" cy="3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7"/>
          <p:cNvSpPr txBox="1"/>
          <p:nvPr/>
        </p:nvSpPr>
        <p:spPr>
          <a:xfrm>
            <a:off x="159500" y="4781951"/>
            <a:ext cx="1285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900" u="none" cap="none" strike="noStrik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900" u="none" cap="none" strike="noStrik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4">
  <p:cSld name="TITLE_AND_BODY_5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8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9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TITLE_AND_BODY_3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0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">
  <p:cSld name="TITLE_AND_BODY_6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1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6">
  <p:cSld name="TITLE_AND_BODY_7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2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9" name="Google Shape;219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0" name="Google Shape;220;p63"/>
          <p:cNvSpPr txBox="1"/>
          <p:nvPr>
            <p:ph idx="12" type="sldNum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3" name="Google Shape;223;p64"/>
          <p:cNvSpPr txBox="1"/>
          <p:nvPr>
            <p:ph idx="12" type="sldNum"/>
          </p:nvPr>
        </p:nvSpPr>
        <p:spPr>
          <a:xfrm>
            <a:off x="8362808" y="4739417"/>
            <a:ext cx="548700" cy="1617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ext White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6" name="Google Shape;226;p65"/>
          <p:cNvSpPr txBox="1"/>
          <p:nvPr>
            <p:ph idx="12" type="sldNum"/>
          </p:nvPr>
        </p:nvSpPr>
        <p:spPr>
          <a:xfrm>
            <a:off x="8362808" y="4739417"/>
            <a:ext cx="548700" cy="1617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X's">
  <p:cSld name="TITLE_AND_BODY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9" name="Google Shape;229;p66"/>
          <p:cNvSpPr txBox="1"/>
          <p:nvPr>
            <p:ph idx="12" type="sldNum"/>
          </p:nvPr>
        </p:nvSpPr>
        <p:spPr>
          <a:xfrm>
            <a:off x="8362808" y="4739417"/>
            <a:ext cx="548700" cy="1617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>
            <a:lvl1pPr indent="-342900" lvl="0" marL="457200" rtl="0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1">
  <p:cSld name="TITLE_AND_BODY_27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7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8">
  <p:cSld name="TITLE_AND_BODY_28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5" name="Google Shape;235;p68"/>
          <p:cNvSpPr txBox="1"/>
          <p:nvPr>
            <p:ph idx="12" type="sldNum"/>
          </p:nvPr>
        </p:nvSpPr>
        <p:spPr>
          <a:xfrm>
            <a:off x="8362808" y="4739417"/>
            <a:ext cx="548700" cy="1617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8" name="Google Shape;238;p69"/>
          <p:cNvSpPr txBox="1"/>
          <p:nvPr>
            <p:ph idx="12" type="sldNum"/>
          </p:nvPr>
        </p:nvSpPr>
        <p:spPr>
          <a:xfrm>
            <a:off x="8362808" y="4739417"/>
            <a:ext cx="548700" cy="1617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Vertical">
  <p:cSld name="SECTION_HEADER_2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0"/>
          <p:cNvSpPr txBox="1"/>
          <p:nvPr>
            <p:ph type="title"/>
          </p:nvPr>
        </p:nvSpPr>
        <p:spPr>
          <a:xfrm>
            <a:off x="4990800" y="2150850"/>
            <a:ext cx="3841500" cy="8418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1" name="Google Shape;241;p70"/>
          <p:cNvSpPr txBox="1"/>
          <p:nvPr>
            <p:ph idx="12" type="sldNum"/>
          </p:nvPr>
        </p:nvSpPr>
        <p:spPr>
          <a:xfrm>
            <a:off x="8362808" y="4739417"/>
            <a:ext cx="548700" cy="1617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70"/>
          <p:cNvSpPr txBox="1"/>
          <p:nvPr>
            <p:ph idx="2" type="title"/>
          </p:nvPr>
        </p:nvSpPr>
        <p:spPr>
          <a:xfrm>
            <a:off x="486825" y="2150850"/>
            <a:ext cx="3668700" cy="8418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theme" Target="../theme/theme4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6"/>
          <p:cNvSpPr txBox="1"/>
          <p:nvPr>
            <p:ph type="title"/>
          </p:nvPr>
        </p:nvSpPr>
        <p:spPr>
          <a:xfrm>
            <a:off x="476250" y="304800"/>
            <a:ext cx="81915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6"/>
          <p:cNvSpPr txBox="1"/>
          <p:nvPr>
            <p:ph idx="1" type="body"/>
          </p:nvPr>
        </p:nvSpPr>
        <p:spPr>
          <a:xfrm>
            <a:off x="476250" y="1600200"/>
            <a:ext cx="81915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36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9.jpg"/><Relationship Id="rId9" Type="http://schemas.openxmlformats.org/officeDocument/2006/relationships/image" Target="../media/image32.jpg"/><Relationship Id="rId5" Type="http://schemas.openxmlformats.org/officeDocument/2006/relationships/image" Target="../media/image23.jpg"/><Relationship Id="rId6" Type="http://schemas.openxmlformats.org/officeDocument/2006/relationships/image" Target="../media/image22.jpg"/><Relationship Id="rId7" Type="http://schemas.openxmlformats.org/officeDocument/2006/relationships/image" Target="../media/image24.jpg"/><Relationship Id="rId8" Type="http://schemas.openxmlformats.org/officeDocument/2006/relationships/image" Target="../media/image29.jpg"/><Relationship Id="rId11" Type="http://schemas.openxmlformats.org/officeDocument/2006/relationships/image" Target="../media/image30.jpg"/><Relationship Id="rId10" Type="http://schemas.openxmlformats.org/officeDocument/2006/relationships/image" Target="../media/image26.jpg"/><Relationship Id="rId13" Type="http://schemas.openxmlformats.org/officeDocument/2006/relationships/image" Target="../media/image31.jpg"/><Relationship Id="rId12" Type="http://schemas.openxmlformats.org/officeDocument/2006/relationships/image" Target="../media/image28.jpg"/><Relationship Id="rId15" Type="http://schemas.openxmlformats.org/officeDocument/2006/relationships/image" Target="../media/image27.jpg"/><Relationship Id="rId14" Type="http://schemas.openxmlformats.org/officeDocument/2006/relationships/image" Target="../media/image3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>
                <a:latin typeface="Montserrat Black"/>
                <a:ea typeface="Montserrat Black"/>
                <a:cs typeface="Montserrat Black"/>
                <a:sym typeface="Montserrat Black"/>
              </a:rPr>
              <a:t>The $100,000,000 Sales Deck: Explanation of Slides</a:t>
            </a:r>
            <a:endParaRPr sz="232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48" name="Google Shape;248;p71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Slide 2 is designed to get the buyer talking about their desired business outcomes. This is where you talk about business pain.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Slide 3 is designed to get the buyer talking about </a:t>
            </a: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root causes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of their business pain. In our case at pclub.io, that comes down to skill gaps.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Slide 4 is designed to show what external change is happening in the world that makes the business pain more urgent.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Slide 5 is designed to “dismantle” existing solutions in a way that favors a purchase with us.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Slide 6 is designed to “position” our solution against existing solutions in a way that makes it a “no brainer.”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Slides 7 thru 9 are a high level introduction to our business product, at which point we transition to a live demo.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075" y="2213586"/>
            <a:ext cx="2400925" cy="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72"/>
          <p:cNvSpPr/>
          <p:nvPr/>
        </p:nvSpPr>
        <p:spPr>
          <a:xfrm>
            <a:off x="-243372" y="3553257"/>
            <a:ext cx="1096632" cy="1086102"/>
          </a:xfrm>
          <a:custGeom>
            <a:rect b="b" l="l" r="r" t="t"/>
            <a:pathLst>
              <a:path extrusionOk="0" h="21600" w="21600">
                <a:moveTo>
                  <a:pt x="21242" y="20912"/>
                </a:moveTo>
                <a:cubicBezTo>
                  <a:pt x="21440" y="20912"/>
                  <a:pt x="21600" y="21066"/>
                  <a:pt x="21600" y="21256"/>
                </a:cubicBezTo>
                <a:cubicBezTo>
                  <a:pt x="21600" y="21446"/>
                  <a:pt x="21440" y="21600"/>
                  <a:pt x="21242" y="21600"/>
                </a:cubicBezTo>
                <a:cubicBezTo>
                  <a:pt x="21044" y="21600"/>
                  <a:pt x="20884" y="21446"/>
                  <a:pt x="20884" y="21256"/>
                </a:cubicBezTo>
                <a:cubicBezTo>
                  <a:pt x="20884" y="21066"/>
                  <a:pt x="21044" y="20912"/>
                  <a:pt x="21242" y="20912"/>
                </a:cubicBezTo>
                <a:close/>
                <a:moveTo>
                  <a:pt x="18259" y="20912"/>
                </a:moveTo>
                <a:cubicBezTo>
                  <a:pt x="18456" y="20912"/>
                  <a:pt x="18616" y="21066"/>
                  <a:pt x="18616" y="21256"/>
                </a:cubicBezTo>
                <a:cubicBezTo>
                  <a:pt x="18616" y="21446"/>
                  <a:pt x="18456" y="21600"/>
                  <a:pt x="18259" y="21600"/>
                </a:cubicBezTo>
                <a:cubicBezTo>
                  <a:pt x="18061" y="21600"/>
                  <a:pt x="17901" y="21446"/>
                  <a:pt x="17901" y="21256"/>
                </a:cubicBezTo>
                <a:cubicBezTo>
                  <a:pt x="17901" y="21066"/>
                  <a:pt x="18061" y="20912"/>
                  <a:pt x="18259" y="20912"/>
                </a:cubicBezTo>
                <a:close/>
                <a:moveTo>
                  <a:pt x="15275" y="20912"/>
                </a:moveTo>
                <a:cubicBezTo>
                  <a:pt x="15473" y="20912"/>
                  <a:pt x="15633" y="21066"/>
                  <a:pt x="15633" y="21256"/>
                </a:cubicBezTo>
                <a:cubicBezTo>
                  <a:pt x="15633" y="21446"/>
                  <a:pt x="15473" y="21600"/>
                  <a:pt x="15275" y="21600"/>
                </a:cubicBezTo>
                <a:cubicBezTo>
                  <a:pt x="15078" y="21600"/>
                  <a:pt x="14917" y="21446"/>
                  <a:pt x="14917" y="21256"/>
                </a:cubicBezTo>
                <a:cubicBezTo>
                  <a:pt x="14917" y="21066"/>
                  <a:pt x="15078" y="20912"/>
                  <a:pt x="15275" y="20912"/>
                </a:cubicBezTo>
                <a:close/>
                <a:moveTo>
                  <a:pt x="12292" y="20912"/>
                </a:moveTo>
                <a:cubicBezTo>
                  <a:pt x="12489" y="20912"/>
                  <a:pt x="12650" y="21066"/>
                  <a:pt x="12650" y="21256"/>
                </a:cubicBezTo>
                <a:cubicBezTo>
                  <a:pt x="12650" y="21446"/>
                  <a:pt x="12489" y="21600"/>
                  <a:pt x="12292" y="21600"/>
                </a:cubicBezTo>
                <a:cubicBezTo>
                  <a:pt x="12094" y="21600"/>
                  <a:pt x="11934" y="21446"/>
                  <a:pt x="11934" y="21256"/>
                </a:cubicBezTo>
                <a:cubicBezTo>
                  <a:pt x="11934" y="21066"/>
                  <a:pt x="12094" y="20912"/>
                  <a:pt x="12292" y="20912"/>
                </a:cubicBezTo>
                <a:close/>
                <a:moveTo>
                  <a:pt x="9308" y="20912"/>
                </a:moveTo>
                <a:cubicBezTo>
                  <a:pt x="9506" y="20912"/>
                  <a:pt x="9666" y="21066"/>
                  <a:pt x="9666" y="21256"/>
                </a:cubicBezTo>
                <a:cubicBezTo>
                  <a:pt x="9666" y="21446"/>
                  <a:pt x="9506" y="21600"/>
                  <a:pt x="9308" y="21600"/>
                </a:cubicBezTo>
                <a:cubicBezTo>
                  <a:pt x="9111" y="21600"/>
                  <a:pt x="8950" y="21446"/>
                  <a:pt x="8950" y="21256"/>
                </a:cubicBezTo>
                <a:cubicBezTo>
                  <a:pt x="8950" y="21066"/>
                  <a:pt x="9111" y="20912"/>
                  <a:pt x="9308" y="20912"/>
                </a:cubicBezTo>
                <a:close/>
                <a:moveTo>
                  <a:pt x="6325" y="20912"/>
                </a:moveTo>
                <a:cubicBezTo>
                  <a:pt x="6522" y="20912"/>
                  <a:pt x="6683" y="21066"/>
                  <a:pt x="6683" y="21256"/>
                </a:cubicBezTo>
                <a:cubicBezTo>
                  <a:pt x="6683" y="21446"/>
                  <a:pt x="6522" y="21600"/>
                  <a:pt x="6325" y="21600"/>
                </a:cubicBezTo>
                <a:cubicBezTo>
                  <a:pt x="6127" y="21600"/>
                  <a:pt x="5967" y="21446"/>
                  <a:pt x="5967" y="21256"/>
                </a:cubicBezTo>
                <a:cubicBezTo>
                  <a:pt x="5967" y="21066"/>
                  <a:pt x="6127" y="20912"/>
                  <a:pt x="6325" y="20912"/>
                </a:cubicBezTo>
                <a:close/>
                <a:moveTo>
                  <a:pt x="3341" y="20912"/>
                </a:moveTo>
                <a:cubicBezTo>
                  <a:pt x="3539" y="20912"/>
                  <a:pt x="3699" y="21066"/>
                  <a:pt x="3699" y="21256"/>
                </a:cubicBezTo>
                <a:cubicBezTo>
                  <a:pt x="3699" y="21446"/>
                  <a:pt x="3539" y="21600"/>
                  <a:pt x="3341" y="21600"/>
                </a:cubicBezTo>
                <a:cubicBezTo>
                  <a:pt x="3144" y="21600"/>
                  <a:pt x="2983" y="21446"/>
                  <a:pt x="2983" y="21256"/>
                </a:cubicBezTo>
                <a:cubicBezTo>
                  <a:pt x="2983" y="21066"/>
                  <a:pt x="3144" y="20912"/>
                  <a:pt x="3341" y="20912"/>
                </a:cubicBezTo>
                <a:close/>
                <a:moveTo>
                  <a:pt x="358" y="20912"/>
                </a:moveTo>
                <a:cubicBezTo>
                  <a:pt x="555" y="20912"/>
                  <a:pt x="716" y="21066"/>
                  <a:pt x="716" y="21256"/>
                </a:cubicBezTo>
                <a:cubicBezTo>
                  <a:pt x="716" y="21446"/>
                  <a:pt x="555" y="21600"/>
                  <a:pt x="358" y="21600"/>
                </a:cubicBezTo>
                <a:cubicBezTo>
                  <a:pt x="160" y="21600"/>
                  <a:pt x="0" y="21446"/>
                  <a:pt x="0" y="21256"/>
                </a:cubicBezTo>
                <a:cubicBezTo>
                  <a:pt x="0" y="21066"/>
                  <a:pt x="160" y="20912"/>
                  <a:pt x="358" y="20912"/>
                </a:cubicBezTo>
                <a:close/>
                <a:moveTo>
                  <a:pt x="21242" y="17925"/>
                </a:moveTo>
                <a:cubicBezTo>
                  <a:pt x="21440" y="17925"/>
                  <a:pt x="21600" y="18079"/>
                  <a:pt x="21600" y="18269"/>
                </a:cubicBezTo>
                <a:cubicBezTo>
                  <a:pt x="21600" y="18459"/>
                  <a:pt x="21440" y="18613"/>
                  <a:pt x="21242" y="18613"/>
                </a:cubicBezTo>
                <a:cubicBezTo>
                  <a:pt x="21044" y="18613"/>
                  <a:pt x="20884" y="18459"/>
                  <a:pt x="20884" y="18269"/>
                </a:cubicBezTo>
                <a:cubicBezTo>
                  <a:pt x="20884" y="18079"/>
                  <a:pt x="21044" y="17925"/>
                  <a:pt x="21242" y="17925"/>
                </a:cubicBezTo>
                <a:close/>
                <a:moveTo>
                  <a:pt x="18259" y="17925"/>
                </a:moveTo>
                <a:cubicBezTo>
                  <a:pt x="18456" y="17925"/>
                  <a:pt x="18616" y="18079"/>
                  <a:pt x="18616" y="18269"/>
                </a:cubicBezTo>
                <a:cubicBezTo>
                  <a:pt x="18616" y="18459"/>
                  <a:pt x="18456" y="18613"/>
                  <a:pt x="18259" y="18613"/>
                </a:cubicBezTo>
                <a:cubicBezTo>
                  <a:pt x="18061" y="18613"/>
                  <a:pt x="17901" y="18459"/>
                  <a:pt x="17901" y="18269"/>
                </a:cubicBezTo>
                <a:cubicBezTo>
                  <a:pt x="17901" y="18079"/>
                  <a:pt x="18061" y="17925"/>
                  <a:pt x="18259" y="17925"/>
                </a:cubicBezTo>
                <a:close/>
                <a:moveTo>
                  <a:pt x="15275" y="17925"/>
                </a:moveTo>
                <a:cubicBezTo>
                  <a:pt x="15473" y="17925"/>
                  <a:pt x="15633" y="18079"/>
                  <a:pt x="15633" y="18269"/>
                </a:cubicBezTo>
                <a:cubicBezTo>
                  <a:pt x="15633" y="18459"/>
                  <a:pt x="15473" y="18613"/>
                  <a:pt x="15275" y="18613"/>
                </a:cubicBezTo>
                <a:cubicBezTo>
                  <a:pt x="15078" y="18613"/>
                  <a:pt x="14917" y="18459"/>
                  <a:pt x="14917" y="18269"/>
                </a:cubicBezTo>
                <a:cubicBezTo>
                  <a:pt x="14917" y="18079"/>
                  <a:pt x="15078" y="17925"/>
                  <a:pt x="15275" y="17925"/>
                </a:cubicBezTo>
                <a:close/>
                <a:moveTo>
                  <a:pt x="12292" y="17925"/>
                </a:moveTo>
                <a:cubicBezTo>
                  <a:pt x="12489" y="17925"/>
                  <a:pt x="12650" y="18079"/>
                  <a:pt x="12650" y="18269"/>
                </a:cubicBezTo>
                <a:cubicBezTo>
                  <a:pt x="12650" y="18459"/>
                  <a:pt x="12489" y="18613"/>
                  <a:pt x="12292" y="18613"/>
                </a:cubicBezTo>
                <a:cubicBezTo>
                  <a:pt x="12094" y="18613"/>
                  <a:pt x="11934" y="18459"/>
                  <a:pt x="11934" y="18269"/>
                </a:cubicBezTo>
                <a:cubicBezTo>
                  <a:pt x="11934" y="18079"/>
                  <a:pt x="12094" y="17925"/>
                  <a:pt x="12292" y="17925"/>
                </a:cubicBezTo>
                <a:close/>
                <a:moveTo>
                  <a:pt x="9308" y="17925"/>
                </a:moveTo>
                <a:cubicBezTo>
                  <a:pt x="9506" y="17925"/>
                  <a:pt x="9666" y="18079"/>
                  <a:pt x="9666" y="18269"/>
                </a:cubicBezTo>
                <a:cubicBezTo>
                  <a:pt x="9666" y="18459"/>
                  <a:pt x="9506" y="18613"/>
                  <a:pt x="9308" y="18613"/>
                </a:cubicBezTo>
                <a:cubicBezTo>
                  <a:pt x="9111" y="18613"/>
                  <a:pt x="8950" y="18459"/>
                  <a:pt x="8950" y="18269"/>
                </a:cubicBezTo>
                <a:cubicBezTo>
                  <a:pt x="8950" y="18079"/>
                  <a:pt x="9111" y="17925"/>
                  <a:pt x="9308" y="17925"/>
                </a:cubicBezTo>
                <a:close/>
                <a:moveTo>
                  <a:pt x="6325" y="17925"/>
                </a:moveTo>
                <a:cubicBezTo>
                  <a:pt x="6522" y="17925"/>
                  <a:pt x="6683" y="18079"/>
                  <a:pt x="6683" y="18269"/>
                </a:cubicBezTo>
                <a:cubicBezTo>
                  <a:pt x="6683" y="18459"/>
                  <a:pt x="6522" y="18613"/>
                  <a:pt x="6325" y="18613"/>
                </a:cubicBezTo>
                <a:cubicBezTo>
                  <a:pt x="6127" y="18613"/>
                  <a:pt x="5967" y="18459"/>
                  <a:pt x="5967" y="18269"/>
                </a:cubicBezTo>
                <a:cubicBezTo>
                  <a:pt x="5967" y="18079"/>
                  <a:pt x="6127" y="17925"/>
                  <a:pt x="6325" y="17925"/>
                </a:cubicBezTo>
                <a:close/>
                <a:moveTo>
                  <a:pt x="3341" y="17925"/>
                </a:moveTo>
                <a:cubicBezTo>
                  <a:pt x="3539" y="17925"/>
                  <a:pt x="3699" y="18079"/>
                  <a:pt x="3699" y="18269"/>
                </a:cubicBezTo>
                <a:cubicBezTo>
                  <a:pt x="3699" y="18459"/>
                  <a:pt x="3539" y="18613"/>
                  <a:pt x="3341" y="18613"/>
                </a:cubicBezTo>
                <a:cubicBezTo>
                  <a:pt x="3144" y="18613"/>
                  <a:pt x="2983" y="18459"/>
                  <a:pt x="2983" y="18269"/>
                </a:cubicBezTo>
                <a:cubicBezTo>
                  <a:pt x="2983" y="18079"/>
                  <a:pt x="3144" y="17925"/>
                  <a:pt x="3341" y="17925"/>
                </a:cubicBezTo>
                <a:close/>
                <a:moveTo>
                  <a:pt x="358" y="17925"/>
                </a:moveTo>
                <a:cubicBezTo>
                  <a:pt x="555" y="17925"/>
                  <a:pt x="716" y="18079"/>
                  <a:pt x="716" y="18269"/>
                </a:cubicBezTo>
                <a:cubicBezTo>
                  <a:pt x="716" y="18459"/>
                  <a:pt x="555" y="18613"/>
                  <a:pt x="358" y="18613"/>
                </a:cubicBezTo>
                <a:cubicBezTo>
                  <a:pt x="160" y="18613"/>
                  <a:pt x="0" y="18459"/>
                  <a:pt x="0" y="18269"/>
                </a:cubicBezTo>
                <a:cubicBezTo>
                  <a:pt x="0" y="18079"/>
                  <a:pt x="160" y="17925"/>
                  <a:pt x="358" y="17925"/>
                </a:cubicBezTo>
                <a:close/>
                <a:moveTo>
                  <a:pt x="21242" y="14937"/>
                </a:moveTo>
                <a:cubicBezTo>
                  <a:pt x="21440" y="14937"/>
                  <a:pt x="21600" y="15091"/>
                  <a:pt x="21600" y="15281"/>
                </a:cubicBezTo>
                <a:cubicBezTo>
                  <a:pt x="21600" y="15471"/>
                  <a:pt x="21440" y="15625"/>
                  <a:pt x="21242" y="15625"/>
                </a:cubicBezTo>
                <a:cubicBezTo>
                  <a:pt x="21045" y="15625"/>
                  <a:pt x="20884" y="15471"/>
                  <a:pt x="20884" y="15281"/>
                </a:cubicBezTo>
                <a:cubicBezTo>
                  <a:pt x="20884" y="15091"/>
                  <a:pt x="21045" y="14937"/>
                  <a:pt x="21242" y="14937"/>
                </a:cubicBezTo>
                <a:close/>
                <a:moveTo>
                  <a:pt x="18259" y="14937"/>
                </a:moveTo>
                <a:cubicBezTo>
                  <a:pt x="18456" y="14937"/>
                  <a:pt x="18616" y="15091"/>
                  <a:pt x="18616" y="15281"/>
                </a:cubicBezTo>
                <a:cubicBezTo>
                  <a:pt x="18616" y="15471"/>
                  <a:pt x="18456" y="15625"/>
                  <a:pt x="18259" y="15625"/>
                </a:cubicBezTo>
                <a:cubicBezTo>
                  <a:pt x="18061" y="15625"/>
                  <a:pt x="17901" y="15471"/>
                  <a:pt x="17901" y="15281"/>
                </a:cubicBezTo>
                <a:cubicBezTo>
                  <a:pt x="17901" y="15091"/>
                  <a:pt x="18061" y="14937"/>
                  <a:pt x="18259" y="14937"/>
                </a:cubicBezTo>
                <a:close/>
                <a:moveTo>
                  <a:pt x="15275" y="14937"/>
                </a:moveTo>
                <a:cubicBezTo>
                  <a:pt x="15473" y="14937"/>
                  <a:pt x="15633" y="15091"/>
                  <a:pt x="15633" y="15281"/>
                </a:cubicBezTo>
                <a:cubicBezTo>
                  <a:pt x="15633" y="15471"/>
                  <a:pt x="15473" y="15625"/>
                  <a:pt x="15275" y="15625"/>
                </a:cubicBezTo>
                <a:cubicBezTo>
                  <a:pt x="15078" y="15625"/>
                  <a:pt x="14917" y="15471"/>
                  <a:pt x="14917" y="15281"/>
                </a:cubicBezTo>
                <a:cubicBezTo>
                  <a:pt x="14917" y="15091"/>
                  <a:pt x="15078" y="14937"/>
                  <a:pt x="15275" y="14937"/>
                </a:cubicBezTo>
                <a:close/>
                <a:moveTo>
                  <a:pt x="12292" y="14937"/>
                </a:moveTo>
                <a:cubicBezTo>
                  <a:pt x="12489" y="14937"/>
                  <a:pt x="12650" y="15091"/>
                  <a:pt x="12650" y="15281"/>
                </a:cubicBezTo>
                <a:cubicBezTo>
                  <a:pt x="12650" y="15471"/>
                  <a:pt x="12489" y="15625"/>
                  <a:pt x="12292" y="15625"/>
                </a:cubicBezTo>
                <a:cubicBezTo>
                  <a:pt x="12094" y="15625"/>
                  <a:pt x="11934" y="15471"/>
                  <a:pt x="11934" y="15281"/>
                </a:cubicBezTo>
                <a:cubicBezTo>
                  <a:pt x="11934" y="15091"/>
                  <a:pt x="12094" y="14937"/>
                  <a:pt x="12292" y="14937"/>
                </a:cubicBezTo>
                <a:close/>
                <a:moveTo>
                  <a:pt x="9308" y="14937"/>
                </a:moveTo>
                <a:cubicBezTo>
                  <a:pt x="9506" y="14937"/>
                  <a:pt x="9666" y="15091"/>
                  <a:pt x="9666" y="15281"/>
                </a:cubicBezTo>
                <a:cubicBezTo>
                  <a:pt x="9666" y="15471"/>
                  <a:pt x="9506" y="15625"/>
                  <a:pt x="9308" y="15625"/>
                </a:cubicBezTo>
                <a:cubicBezTo>
                  <a:pt x="9111" y="15625"/>
                  <a:pt x="8950" y="15471"/>
                  <a:pt x="8950" y="15281"/>
                </a:cubicBezTo>
                <a:cubicBezTo>
                  <a:pt x="8950" y="15091"/>
                  <a:pt x="9111" y="14937"/>
                  <a:pt x="9308" y="14937"/>
                </a:cubicBezTo>
                <a:close/>
                <a:moveTo>
                  <a:pt x="6325" y="14937"/>
                </a:moveTo>
                <a:cubicBezTo>
                  <a:pt x="6522" y="14937"/>
                  <a:pt x="6683" y="15091"/>
                  <a:pt x="6683" y="15281"/>
                </a:cubicBezTo>
                <a:cubicBezTo>
                  <a:pt x="6683" y="15471"/>
                  <a:pt x="6522" y="15625"/>
                  <a:pt x="6325" y="15625"/>
                </a:cubicBezTo>
                <a:cubicBezTo>
                  <a:pt x="6127" y="15625"/>
                  <a:pt x="5967" y="15471"/>
                  <a:pt x="5967" y="15281"/>
                </a:cubicBezTo>
                <a:cubicBezTo>
                  <a:pt x="5967" y="15091"/>
                  <a:pt x="6127" y="14937"/>
                  <a:pt x="6325" y="14937"/>
                </a:cubicBezTo>
                <a:close/>
                <a:moveTo>
                  <a:pt x="3341" y="14937"/>
                </a:moveTo>
                <a:cubicBezTo>
                  <a:pt x="3539" y="14937"/>
                  <a:pt x="3699" y="15091"/>
                  <a:pt x="3699" y="15281"/>
                </a:cubicBezTo>
                <a:cubicBezTo>
                  <a:pt x="3699" y="15471"/>
                  <a:pt x="3539" y="15625"/>
                  <a:pt x="3341" y="15625"/>
                </a:cubicBezTo>
                <a:cubicBezTo>
                  <a:pt x="3144" y="15625"/>
                  <a:pt x="2983" y="15471"/>
                  <a:pt x="2983" y="15281"/>
                </a:cubicBezTo>
                <a:cubicBezTo>
                  <a:pt x="2983" y="15091"/>
                  <a:pt x="3144" y="14937"/>
                  <a:pt x="3341" y="14937"/>
                </a:cubicBezTo>
                <a:close/>
                <a:moveTo>
                  <a:pt x="358" y="14937"/>
                </a:moveTo>
                <a:cubicBezTo>
                  <a:pt x="555" y="14937"/>
                  <a:pt x="716" y="15091"/>
                  <a:pt x="716" y="15281"/>
                </a:cubicBezTo>
                <a:cubicBezTo>
                  <a:pt x="716" y="15471"/>
                  <a:pt x="555" y="15625"/>
                  <a:pt x="358" y="15625"/>
                </a:cubicBezTo>
                <a:cubicBezTo>
                  <a:pt x="160" y="15625"/>
                  <a:pt x="0" y="15471"/>
                  <a:pt x="0" y="15281"/>
                </a:cubicBezTo>
                <a:cubicBezTo>
                  <a:pt x="0" y="15091"/>
                  <a:pt x="160" y="14937"/>
                  <a:pt x="358" y="14937"/>
                </a:cubicBezTo>
                <a:close/>
                <a:moveTo>
                  <a:pt x="21242" y="11950"/>
                </a:moveTo>
                <a:cubicBezTo>
                  <a:pt x="21440" y="11950"/>
                  <a:pt x="21600" y="12104"/>
                  <a:pt x="21600" y="12294"/>
                </a:cubicBezTo>
                <a:cubicBezTo>
                  <a:pt x="21600" y="12484"/>
                  <a:pt x="21440" y="12638"/>
                  <a:pt x="21242" y="12638"/>
                </a:cubicBezTo>
                <a:cubicBezTo>
                  <a:pt x="21045" y="12638"/>
                  <a:pt x="20884" y="12484"/>
                  <a:pt x="20884" y="12294"/>
                </a:cubicBezTo>
                <a:cubicBezTo>
                  <a:pt x="20884" y="12104"/>
                  <a:pt x="21045" y="11950"/>
                  <a:pt x="21242" y="11950"/>
                </a:cubicBezTo>
                <a:close/>
                <a:moveTo>
                  <a:pt x="18259" y="11950"/>
                </a:moveTo>
                <a:cubicBezTo>
                  <a:pt x="18456" y="11950"/>
                  <a:pt x="18616" y="12104"/>
                  <a:pt x="18616" y="12294"/>
                </a:cubicBezTo>
                <a:cubicBezTo>
                  <a:pt x="18616" y="12484"/>
                  <a:pt x="18456" y="12638"/>
                  <a:pt x="18259" y="12638"/>
                </a:cubicBezTo>
                <a:cubicBezTo>
                  <a:pt x="18061" y="12638"/>
                  <a:pt x="17901" y="12484"/>
                  <a:pt x="17901" y="12294"/>
                </a:cubicBezTo>
                <a:cubicBezTo>
                  <a:pt x="17901" y="12104"/>
                  <a:pt x="18061" y="11950"/>
                  <a:pt x="18259" y="11950"/>
                </a:cubicBezTo>
                <a:close/>
                <a:moveTo>
                  <a:pt x="15275" y="11950"/>
                </a:moveTo>
                <a:cubicBezTo>
                  <a:pt x="15473" y="11950"/>
                  <a:pt x="15633" y="12104"/>
                  <a:pt x="15633" y="12294"/>
                </a:cubicBezTo>
                <a:cubicBezTo>
                  <a:pt x="15633" y="12484"/>
                  <a:pt x="15473" y="12638"/>
                  <a:pt x="15275" y="12638"/>
                </a:cubicBezTo>
                <a:cubicBezTo>
                  <a:pt x="15078" y="12638"/>
                  <a:pt x="14917" y="12484"/>
                  <a:pt x="14917" y="12294"/>
                </a:cubicBezTo>
                <a:cubicBezTo>
                  <a:pt x="14917" y="12104"/>
                  <a:pt x="15078" y="11950"/>
                  <a:pt x="15275" y="11950"/>
                </a:cubicBezTo>
                <a:close/>
                <a:moveTo>
                  <a:pt x="12292" y="11950"/>
                </a:moveTo>
                <a:cubicBezTo>
                  <a:pt x="12489" y="11950"/>
                  <a:pt x="12650" y="12104"/>
                  <a:pt x="12650" y="12294"/>
                </a:cubicBezTo>
                <a:cubicBezTo>
                  <a:pt x="12650" y="12484"/>
                  <a:pt x="12489" y="12638"/>
                  <a:pt x="12292" y="12638"/>
                </a:cubicBezTo>
                <a:cubicBezTo>
                  <a:pt x="12094" y="12638"/>
                  <a:pt x="11934" y="12484"/>
                  <a:pt x="11934" y="12294"/>
                </a:cubicBezTo>
                <a:cubicBezTo>
                  <a:pt x="11934" y="12104"/>
                  <a:pt x="12094" y="11950"/>
                  <a:pt x="12292" y="11950"/>
                </a:cubicBezTo>
                <a:close/>
                <a:moveTo>
                  <a:pt x="9308" y="11950"/>
                </a:moveTo>
                <a:cubicBezTo>
                  <a:pt x="9506" y="11950"/>
                  <a:pt x="9666" y="12104"/>
                  <a:pt x="9666" y="12294"/>
                </a:cubicBezTo>
                <a:cubicBezTo>
                  <a:pt x="9666" y="12484"/>
                  <a:pt x="9506" y="12638"/>
                  <a:pt x="9308" y="12638"/>
                </a:cubicBezTo>
                <a:cubicBezTo>
                  <a:pt x="9111" y="12638"/>
                  <a:pt x="8950" y="12484"/>
                  <a:pt x="8950" y="12294"/>
                </a:cubicBezTo>
                <a:cubicBezTo>
                  <a:pt x="8950" y="12104"/>
                  <a:pt x="9111" y="11950"/>
                  <a:pt x="9308" y="11950"/>
                </a:cubicBezTo>
                <a:close/>
                <a:moveTo>
                  <a:pt x="6325" y="11950"/>
                </a:moveTo>
                <a:cubicBezTo>
                  <a:pt x="6522" y="11950"/>
                  <a:pt x="6683" y="12104"/>
                  <a:pt x="6683" y="12294"/>
                </a:cubicBezTo>
                <a:cubicBezTo>
                  <a:pt x="6683" y="12484"/>
                  <a:pt x="6522" y="12638"/>
                  <a:pt x="6325" y="12638"/>
                </a:cubicBezTo>
                <a:cubicBezTo>
                  <a:pt x="6127" y="12638"/>
                  <a:pt x="5967" y="12484"/>
                  <a:pt x="5967" y="12294"/>
                </a:cubicBezTo>
                <a:cubicBezTo>
                  <a:pt x="5967" y="12104"/>
                  <a:pt x="6127" y="11950"/>
                  <a:pt x="6325" y="11950"/>
                </a:cubicBezTo>
                <a:close/>
                <a:moveTo>
                  <a:pt x="3341" y="11950"/>
                </a:moveTo>
                <a:cubicBezTo>
                  <a:pt x="3539" y="11950"/>
                  <a:pt x="3699" y="12104"/>
                  <a:pt x="3699" y="12294"/>
                </a:cubicBezTo>
                <a:cubicBezTo>
                  <a:pt x="3699" y="12484"/>
                  <a:pt x="3539" y="12638"/>
                  <a:pt x="3341" y="12638"/>
                </a:cubicBezTo>
                <a:cubicBezTo>
                  <a:pt x="3144" y="12638"/>
                  <a:pt x="2984" y="12484"/>
                  <a:pt x="2984" y="12294"/>
                </a:cubicBezTo>
                <a:cubicBezTo>
                  <a:pt x="2984" y="12104"/>
                  <a:pt x="3144" y="11950"/>
                  <a:pt x="3341" y="11950"/>
                </a:cubicBezTo>
                <a:close/>
                <a:moveTo>
                  <a:pt x="358" y="11950"/>
                </a:moveTo>
                <a:cubicBezTo>
                  <a:pt x="555" y="11950"/>
                  <a:pt x="716" y="12104"/>
                  <a:pt x="716" y="12294"/>
                </a:cubicBezTo>
                <a:cubicBezTo>
                  <a:pt x="716" y="12484"/>
                  <a:pt x="555" y="12638"/>
                  <a:pt x="358" y="12638"/>
                </a:cubicBezTo>
                <a:cubicBezTo>
                  <a:pt x="160" y="12638"/>
                  <a:pt x="0" y="12484"/>
                  <a:pt x="0" y="12294"/>
                </a:cubicBezTo>
                <a:cubicBezTo>
                  <a:pt x="0" y="12104"/>
                  <a:pt x="160" y="11950"/>
                  <a:pt x="358" y="11950"/>
                </a:cubicBezTo>
                <a:close/>
                <a:moveTo>
                  <a:pt x="21242" y="8962"/>
                </a:moveTo>
                <a:cubicBezTo>
                  <a:pt x="21440" y="8962"/>
                  <a:pt x="21600" y="9116"/>
                  <a:pt x="21600" y="9306"/>
                </a:cubicBezTo>
                <a:cubicBezTo>
                  <a:pt x="21600" y="9496"/>
                  <a:pt x="21440" y="9650"/>
                  <a:pt x="21242" y="9650"/>
                </a:cubicBezTo>
                <a:cubicBezTo>
                  <a:pt x="21045" y="9650"/>
                  <a:pt x="20884" y="9496"/>
                  <a:pt x="20884" y="9306"/>
                </a:cubicBezTo>
                <a:cubicBezTo>
                  <a:pt x="20884" y="9116"/>
                  <a:pt x="21045" y="8962"/>
                  <a:pt x="21242" y="8962"/>
                </a:cubicBezTo>
                <a:close/>
                <a:moveTo>
                  <a:pt x="18259" y="8962"/>
                </a:moveTo>
                <a:cubicBezTo>
                  <a:pt x="18456" y="8962"/>
                  <a:pt x="18617" y="9116"/>
                  <a:pt x="18617" y="9306"/>
                </a:cubicBezTo>
                <a:cubicBezTo>
                  <a:pt x="18617" y="9496"/>
                  <a:pt x="18456" y="9650"/>
                  <a:pt x="18259" y="9650"/>
                </a:cubicBezTo>
                <a:cubicBezTo>
                  <a:pt x="18061" y="9650"/>
                  <a:pt x="17901" y="9496"/>
                  <a:pt x="17901" y="9306"/>
                </a:cubicBezTo>
                <a:cubicBezTo>
                  <a:pt x="17901" y="9116"/>
                  <a:pt x="18061" y="8962"/>
                  <a:pt x="18259" y="8962"/>
                </a:cubicBezTo>
                <a:close/>
                <a:moveTo>
                  <a:pt x="15275" y="8962"/>
                </a:moveTo>
                <a:cubicBezTo>
                  <a:pt x="15473" y="8962"/>
                  <a:pt x="15633" y="9116"/>
                  <a:pt x="15633" y="9306"/>
                </a:cubicBezTo>
                <a:cubicBezTo>
                  <a:pt x="15633" y="9496"/>
                  <a:pt x="15473" y="9650"/>
                  <a:pt x="15275" y="9650"/>
                </a:cubicBezTo>
                <a:cubicBezTo>
                  <a:pt x="15078" y="9650"/>
                  <a:pt x="14917" y="9496"/>
                  <a:pt x="14917" y="9306"/>
                </a:cubicBezTo>
                <a:cubicBezTo>
                  <a:pt x="14917" y="9116"/>
                  <a:pt x="15078" y="8962"/>
                  <a:pt x="15275" y="8962"/>
                </a:cubicBezTo>
                <a:close/>
                <a:moveTo>
                  <a:pt x="12292" y="8962"/>
                </a:moveTo>
                <a:cubicBezTo>
                  <a:pt x="12489" y="8962"/>
                  <a:pt x="12650" y="9116"/>
                  <a:pt x="12650" y="9306"/>
                </a:cubicBezTo>
                <a:cubicBezTo>
                  <a:pt x="12650" y="9496"/>
                  <a:pt x="12489" y="9650"/>
                  <a:pt x="12292" y="9650"/>
                </a:cubicBezTo>
                <a:cubicBezTo>
                  <a:pt x="12094" y="9650"/>
                  <a:pt x="11934" y="9496"/>
                  <a:pt x="11934" y="9306"/>
                </a:cubicBezTo>
                <a:cubicBezTo>
                  <a:pt x="11934" y="9116"/>
                  <a:pt x="12094" y="8962"/>
                  <a:pt x="12292" y="8962"/>
                </a:cubicBezTo>
                <a:close/>
                <a:moveTo>
                  <a:pt x="9308" y="8962"/>
                </a:moveTo>
                <a:cubicBezTo>
                  <a:pt x="9506" y="8962"/>
                  <a:pt x="9666" y="9116"/>
                  <a:pt x="9666" y="9306"/>
                </a:cubicBezTo>
                <a:cubicBezTo>
                  <a:pt x="9666" y="9496"/>
                  <a:pt x="9506" y="9650"/>
                  <a:pt x="9308" y="9650"/>
                </a:cubicBezTo>
                <a:cubicBezTo>
                  <a:pt x="9111" y="9650"/>
                  <a:pt x="8950" y="9496"/>
                  <a:pt x="8950" y="9306"/>
                </a:cubicBezTo>
                <a:cubicBezTo>
                  <a:pt x="8950" y="9116"/>
                  <a:pt x="9111" y="8962"/>
                  <a:pt x="9308" y="8962"/>
                </a:cubicBezTo>
                <a:close/>
                <a:moveTo>
                  <a:pt x="6325" y="8962"/>
                </a:moveTo>
                <a:cubicBezTo>
                  <a:pt x="6522" y="8962"/>
                  <a:pt x="6683" y="9116"/>
                  <a:pt x="6683" y="9306"/>
                </a:cubicBezTo>
                <a:cubicBezTo>
                  <a:pt x="6683" y="9496"/>
                  <a:pt x="6522" y="9650"/>
                  <a:pt x="6325" y="9650"/>
                </a:cubicBezTo>
                <a:cubicBezTo>
                  <a:pt x="6127" y="9650"/>
                  <a:pt x="5967" y="9496"/>
                  <a:pt x="5967" y="9306"/>
                </a:cubicBezTo>
                <a:cubicBezTo>
                  <a:pt x="5967" y="9116"/>
                  <a:pt x="6127" y="8962"/>
                  <a:pt x="6325" y="8962"/>
                </a:cubicBezTo>
                <a:close/>
                <a:moveTo>
                  <a:pt x="3341" y="8962"/>
                </a:moveTo>
                <a:cubicBezTo>
                  <a:pt x="3539" y="8962"/>
                  <a:pt x="3699" y="9116"/>
                  <a:pt x="3699" y="9306"/>
                </a:cubicBezTo>
                <a:cubicBezTo>
                  <a:pt x="3699" y="9496"/>
                  <a:pt x="3539" y="9650"/>
                  <a:pt x="3341" y="9650"/>
                </a:cubicBezTo>
                <a:cubicBezTo>
                  <a:pt x="3144" y="9650"/>
                  <a:pt x="2984" y="9496"/>
                  <a:pt x="2984" y="9306"/>
                </a:cubicBezTo>
                <a:cubicBezTo>
                  <a:pt x="2984" y="9116"/>
                  <a:pt x="3144" y="8962"/>
                  <a:pt x="3341" y="8962"/>
                </a:cubicBezTo>
                <a:close/>
                <a:moveTo>
                  <a:pt x="358" y="8962"/>
                </a:moveTo>
                <a:cubicBezTo>
                  <a:pt x="555" y="8962"/>
                  <a:pt x="716" y="9116"/>
                  <a:pt x="716" y="9306"/>
                </a:cubicBezTo>
                <a:cubicBezTo>
                  <a:pt x="716" y="9496"/>
                  <a:pt x="555" y="9650"/>
                  <a:pt x="358" y="9650"/>
                </a:cubicBezTo>
                <a:cubicBezTo>
                  <a:pt x="160" y="9650"/>
                  <a:pt x="0" y="9496"/>
                  <a:pt x="0" y="9306"/>
                </a:cubicBezTo>
                <a:cubicBezTo>
                  <a:pt x="0" y="9116"/>
                  <a:pt x="160" y="8962"/>
                  <a:pt x="358" y="8962"/>
                </a:cubicBezTo>
                <a:close/>
                <a:moveTo>
                  <a:pt x="358" y="5975"/>
                </a:moveTo>
                <a:cubicBezTo>
                  <a:pt x="556" y="5975"/>
                  <a:pt x="716" y="6129"/>
                  <a:pt x="716" y="6319"/>
                </a:cubicBezTo>
                <a:cubicBezTo>
                  <a:pt x="716" y="6509"/>
                  <a:pt x="556" y="6663"/>
                  <a:pt x="358" y="6663"/>
                </a:cubicBezTo>
                <a:cubicBezTo>
                  <a:pt x="160" y="6663"/>
                  <a:pt x="0" y="6509"/>
                  <a:pt x="0" y="6319"/>
                </a:cubicBezTo>
                <a:cubicBezTo>
                  <a:pt x="0" y="6129"/>
                  <a:pt x="160" y="5975"/>
                  <a:pt x="358" y="5975"/>
                </a:cubicBezTo>
                <a:close/>
                <a:moveTo>
                  <a:pt x="3341" y="5975"/>
                </a:moveTo>
                <a:cubicBezTo>
                  <a:pt x="3539" y="5975"/>
                  <a:pt x="3699" y="6129"/>
                  <a:pt x="3699" y="6319"/>
                </a:cubicBezTo>
                <a:cubicBezTo>
                  <a:pt x="3699" y="6509"/>
                  <a:pt x="3539" y="6663"/>
                  <a:pt x="3341" y="6663"/>
                </a:cubicBezTo>
                <a:cubicBezTo>
                  <a:pt x="3144" y="6663"/>
                  <a:pt x="2984" y="6509"/>
                  <a:pt x="2984" y="6319"/>
                </a:cubicBezTo>
                <a:cubicBezTo>
                  <a:pt x="2984" y="6129"/>
                  <a:pt x="3144" y="5975"/>
                  <a:pt x="3341" y="5975"/>
                </a:cubicBezTo>
                <a:close/>
                <a:moveTo>
                  <a:pt x="6325" y="5975"/>
                </a:moveTo>
                <a:cubicBezTo>
                  <a:pt x="6522" y="5975"/>
                  <a:pt x="6683" y="6129"/>
                  <a:pt x="6683" y="6319"/>
                </a:cubicBezTo>
                <a:cubicBezTo>
                  <a:pt x="6683" y="6509"/>
                  <a:pt x="6522" y="6663"/>
                  <a:pt x="6325" y="6663"/>
                </a:cubicBezTo>
                <a:cubicBezTo>
                  <a:pt x="6127" y="6663"/>
                  <a:pt x="5967" y="6509"/>
                  <a:pt x="5967" y="6319"/>
                </a:cubicBezTo>
                <a:cubicBezTo>
                  <a:pt x="5967" y="6129"/>
                  <a:pt x="6127" y="5975"/>
                  <a:pt x="6325" y="5975"/>
                </a:cubicBezTo>
                <a:close/>
                <a:moveTo>
                  <a:pt x="9308" y="5975"/>
                </a:moveTo>
                <a:cubicBezTo>
                  <a:pt x="9506" y="5975"/>
                  <a:pt x="9666" y="6129"/>
                  <a:pt x="9666" y="6319"/>
                </a:cubicBezTo>
                <a:cubicBezTo>
                  <a:pt x="9666" y="6509"/>
                  <a:pt x="9506" y="6663"/>
                  <a:pt x="9308" y="6663"/>
                </a:cubicBezTo>
                <a:cubicBezTo>
                  <a:pt x="9111" y="6663"/>
                  <a:pt x="8950" y="6509"/>
                  <a:pt x="8950" y="6319"/>
                </a:cubicBezTo>
                <a:cubicBezTo>
                  <a:pt x="8950" y="6129"/>
                  <a:pt x="9111" y="5975"/>
                  <a:pt x="9308" y="5975"/>
                </a:cubicBezTo>
                <a:close/>
                <a:moveTo>
                  <a:pt x="12292" y="5975"/>
                </a:moveTo>
                <a:cubicBezTo>
                  <a:pt x="12489" y="5975"/>
                  <a:pt x="12650" y="6129"/>
                  <a:pt x="12650" y="6319"/>
                </a:cubicBezTo>
                <a:cubicBezTo>
                  <a:pt x="12650" y="6509"/>
                  <a:pt x="12489" y="6663"/>
                  <a:pt x="12292" y="6663"/>
                </a:cubicBezTo>
                <a:cubicBezTo>
                  <a:pt x="12094" y="6663"/>
                  <a:pt x="11934" y="6509"/>
                  <a:pt x="11934" y="6319"/>
                </a:cubicBezTo>
                <a:cubicBezTo>
                  <a:pt x="11934" y="6129"/>
                  <a:pt x="12094" y="5975"/>
                  <a:pt x="12292" y="5975"/>
                </a:cubicBezTo>
                <a:close/>
                <a:moveTo>
                  <a:pt x="15275" y="5975"/>
                </a:moveTo>
                <a:cubicBezTo>
                  <a:pt x="15473" y="5975"/>
                  <a:pt x="15633" y="6129"/>
                  <a:pt x="15633" y="6319"/>
                </a:cubicBezTo>
                <a:cubicBezTo>
                  <a:pt x="15633" y="6509"/>
                  <a:pt x="15473" y="6663"/>
                  <a:pt x="15275" y="6663"/>
                </a:cubicBezTo>
                <a:cubicBezTo>
                  <a:pt x="15078" y="6663"/>
                  <a:pt x="14917" y="6509"/>
                  <a:pt x="14917" y="6319"/>
                </a:cubicBezTo>
                <a:cubicBezTo>
                  <a:pt x="14917" y="6129"/>
                  <a:pt x="15078" y="5975"/>
                  <a:pt x="15275" y="5975"/>
                </a:cubicBezTo>
                <a:close/>
                <a:moveTo>
                  <a:pt x="18259" y="5975"/>
                </a:moveTo>
                <a:cubicBezTo>
                  <a:pt x="18456" y="5975"/>
                  <a:pt x="18617" y="6129"/>
                  <a:pt x="18617" y="6319"/>
                </a:cubicBezTo>
                <a:cubicBezTo>
                  <a:pt x="18617" y="6509"/>
                  <a:pt x="18456" y="6663"/>
                  <a:pt x="18259" y="6663"/>
                </a:cubicBezTo>
                <a:cubicBezTo>
                  <a:pt x="18061" y="6663"/>
                  <a:pt x="17901" y="6509"/>
                  <a:pt x="17901" y="6319"/>
                </a:cubicBezTo>
                <a:cubicBezTo>
                  <a:pt x="17901" y="6129"/>
                  <a:pt x="18061" y="5975"/>
                  <a:pt x="18259" y="5975"/>
                </a:cubicBezTo>
                <a:close/>
                <a:moveTo>
                  <a:pt x="21242" y="5975"/>
                </a:moveTo>
                <a:cubicBezTo>
                  <a:pt x="21440" y="5975"/>
                  <a:pt x="21600" y="6129"/>
                  <a:pt x="21600" y="6319"/>
                </a:cubicBezTo>
                <a:cubicBezTo>
                  <a:pt x="21600" y="6509"/>
                  <a:pt x="21440" y="6663"/>
                  <a:pt x="21242" y="6663"/>
                </a:cubicBezTo>
                <a:cubicBezTo>
                  <a:pt x="21045" y="6663"/>
                  <a:pt x="20884" y="6509"/>
                  <a:pt x="20884" y="6319"/>
                </a:cubicBezTo>
                <a:cubicBezTo>
                  <a:pt x="20884" y="6129"/>
                  <a:pt x="21045" y="5975"/>
                  <a:pt x="21242" y="5975"/>
                </a:cubicBezTo>
                <a:close/>
                <a:moveTo>
                  <a:pt x="15275" y="2987"/>
                </a:moveTo>
                <a:cubicBezTo>
                  <a:pt x="15473" y="2987"/>
                  <a:pt x="15633" y="3141"/>
                  <a:pt x="15633" y="3331"/>
                </a:cubicBezTo>
                <a:cubicBezTo>
                  <a:pt x="15633" y="3521"/>
                  <a:pt x="15473" y="3675"/>
                  <a:pt x="15275" y="3675"/>
                </a:cubicBezTo>
                <a:cubicBezTo>
                  <a:pt x="15078" y="3675"/>
                  <a:pt x="14917" y="3521"/>
                  <a:pt x="14917" y="3331"/>
                </a:cubicBezTo>
                <a:cubicBezTo>
                  <a:pt x="14917" y="3141"/>
                  <a:pt x="15078" y="2987"/>
                  <a:pt x="15275" y="2987"/>
                </a:cubicBezTo>
                <a:close/>
                <a:moveTo>
                  <a:pt x="12292" y="2987"/>
                </a:moveTo>
                <a:cubicBezTo>
                  <a:pt x="12489" y="2987"/>
                  <a:pt x="12650" y="3141"/>
                  <a:pt x="12650" y="3331"/>
                </a:cubicBezTo>
                <a:cubicBezTo>
                  <a:pt x="12650" y="3521"/>
                  <a:pt x="12489" y="3675"/>
                  <a:pt x="12292" y="3675"/>
                </a:cubicBezTo>
                <a:cubicBezTo>
                  <a:pt x="12094" y="3675"/>
                  <a:pt x="11934" y="3521"/>
                  <a:pt x="11934" y="3331"/>
                </a:cubicBezTo>
                <a:cubicBezTo>
                  <a:pt x="11934" y="3141"/>
                  <a:pt x="12094" y="2987"/>
                  <a:pt x="12292" y="2987"/>
                </a:cubicBezTo>
                <a:close/>
                <a:moveTo>
                  <a:pt x="9308" y="2987"/>
                </a:moveTo>
                <a:cubicBezTo>
                  <a:pt x="9506" y="2987"/>
                  <a:pt x="9666" y="3141"/>
                  <a:pt x="9666" y="3331"/>
                </a:cubicBezTo>
                <a:cubicBezTo>
                  <a:pt x="9666" y="3521"/>
                  <a:pt x="9506" y="3675"/>
                  <a:pt x="9308" y="3675"/>
                </a:cubicBezTo>
                <a:cubicBezTo>
                  <a:pt x="9111" y="3675"/>
                  <a:pt x="8950" y="3521"/>
                  <a:pt x="8950" y="3331"/>
                </a:cubicBezTo>
                <a:cubicBezTo>
                  <a:pt x="8950" y="3141"/>
                  <a:pt x="9111" y="2987"/>
                  <a:pt x="9308" y="2987"/>
                </a:cubicBezTo>
                <a:close/>
                <a:moveTo>
                  <a:pt x="6325" y="2987"/>
                </a:moveTo>
                <a:cubicBezTo>
                  <a:pt x="6522" y="2987"/>
                  <a:pt x="6683" y="3141"/>
                  <a:pt x="6683" y="3331"/>
                </a:cubicBezTo>
                <a:cubicBezTo>
                  <a:pt x="6683" y="3521"/>
                  <a:pt x="6522" y="3675"/>
                  <a:pt x="6325" y="3675"/>
                </a:cubicBezTo>
                <a:cubicBezTo>
                  <a:pt x="6127" y="3675"/>
                  <a:pt x="5967" y="3521"/>
                  <a:pt x="5967" y="3331"/>
                </a:cubicBezTo>
                <a:cubicBezTo>
                  <a:pt x="5967" y="3141"/>
                  <a:pt x="6127" y="2987"/>
                  <a:pt x="6325" y="2987"/>
                </a:cubicBezTo>
                <a:close/>
                <a:moveTo>
                  <a:pt x="3341" y="2987"/>
                </a:moveTo>
                <a:cubicBezTo>
                  <a:pt x="3539" y="2987"/>
                  <a:pt x="3699" y="3141"/>
                  <a:pt x="3699" y="3331"/>
                </a:cubicBezTo>
                <a:cubicBezTo>
                  <a:pt x="3699" y="3521"/>
                  <a:pt x="3539" y="3675"/>
                  <a:pt x="3341" y="3675"/>
                </a:cubicBezTo>
                <a:cubicBezTo>
                  <a:pt x="3144" y="3675"/>
                  <a:pt x="2984" y="3521"/>
                  <a:pt x="2984" y="3331"/>
                </a:cubicBezTo>
                <a:cubicBezTo>
                  <a:pt x="2984" y="3141"/>
                  <a:pt x="3144" y="2987"/>
                  <a:pt x="3341" y="2987"/>
                </a:cubicBezTo>
                <a:close/>
                <a:moveTo>
                  <a:pt x="358" y="2987"/>
                </a:moveTo>
                <a:cubicBezTo>
                  <a:pt x="556" y="2987"/>
                  <a:pt x="716" y="3141"/>
                  <a:pt x="716" y="3331"/>
                </a:cubicBezTo>
                <a:cubicBezTo>
                  <a:pt x="716" y="3521"/>
                  <a:pt x="556" y="3675"/>
                  <a:pt x="358" y="3675"/>
                </a:cubicBezTo>
                <a:cubicBezTo>
                  <a:pt x="160" y="3675"/>
                  <a:pt x="0" y="3521"/>
                  <a:pt x="0" y="3331"/>
                </a:cubicBezTo>
                <a:cubicBezTo>
                  <a:pt x="0" y="3141"/>
                  <a:pt x="160" y="2987"/>
                  <a:pt x="358" y="2987"/>
                </a:cubicBezTo>
                <a:close/>
                <a:moveTo>
                  <a:pt x="18259" y="2987"/>
                </a:moveTo>
                <a:cubicBezTo>
                  <a:pt x="18456" y="2987"/>
                  <a:pt x="18617" y="3141"/>
                  <a:pt x="18617" y="3331"/>
                </a:cubicBezTo>
                <a:cubicBezTo>
                  <a:pt x="18617" y="3521"/>
                  <a:pt x="18456" y="3675"/>
                  <a:pt x="18259" y="3675"/>
                </a:cubicBezTo>
                <a:cubicBezTo>
                  <a:pt x="18061" y="3675"/>
                  <a:pt x="17901" y="3521"/>
                  <a:pt x="17901" y="3331"/>
                </a:cubicBezTo>
                <a:cubicBezTo>
                  <a:pt x="17901" y="3141"/>
                  <a:pt x="18061" y="2987"/>
                  <a:pt x="18259" y="2987"/>
                </a:cubicBezTo>
                <a:close/>
                <a:moveTo>
                  <a:pt x="21242" y="2987"/>
                </a:moveTo>
                <a:cubicBezTo>
                  <a:pt x="21440" y="2987"/>
                  <a:pt x="21600" y="3141"/>
                  <a:pt x="21600" y="3331"/>
                </a:cubicBezTo>
                <a:cubicBezTo>
                  <a:pt x="21600" y="3521"/>
                  <a:pt x="21440" y="3675"/>
                  <a:pt x="21242" y="3675"/>
                </a:cubicBezTo>
                <a:cubicBezTo>
                  <a:pt x="21045" y="3675"/>
                  <a:pt x="20884" y="3521"/>
                  <a:pt x="20884" y="3331"/>
                </a:cubicBezTo>
                <a:cubicBezTo>
                  <a:pt x="20884" y="3141"/>
                  <a:pt x="21045" y="2987"/>
                  <a:pt x="21242" y="2987"/>
                </a:cubicBezTo>
                <a:close/>
                <a:moveTo>
                  <a:pt x="358" y="0"/>
                </a:moveTo>
                <a:cubicBezTo>
                  <a:pt x="556" y="0"/>
                  <a:pt x="716" y="154"/>
                  <a:pt x="716" y="344"/>
                </a:cubicBezTo>
                <a:cubicBezTo>
                  <a:pt x="716" y="534"/>
                  <a:pt x="556" y="688"/>
                  <a:pt x="358" y="688"/>
                </a:cubicBezTo>
                <a:cubicBezTo>
                  <a:pt x="160" y="688"/>
                  <a:pt x="0" y="534"/>
                  <a:pt x="0" y="344"/>
                </a:cubicBezTo>
                <a:cubicBezTo>
                  <a:pt x="0" y="154"/>
                  <a:pt x="160" y="0"/>
                  <a:pt x="358" y="0"/>
                </a:cubicBezTo>
                <a:close/>
                <a:moveTo>
                  <a:pt x="3341" y="0"/>
                </a:moveTo>
                <a:cubicBezTo>
                  <a:pt x="3539" y="0"/>
                  <a:pt x="3699" y="154"/>
                  <a:pt x="3699" y="344"/>
                </a:cubicBezTo>
                <a:cubicBezTo>
                  <a:pt x="3699" y="534"/>
                  <a:pt x="3539" y="688"/>
                  <a:pt x="3341" y="688"/>
                </a:cubicBezTo>
                <a:cubicBezTo>
                  <a:pt x="3144" y="688"/>
                  <a:pt x="2984" y="534"/>
                  <a:pt x="2984" y="344"/>
                </a:cubicBezTo>
                <a:cubicBezTo>
                  <a:pt x="2984" y="154"/>
                  <a:pt x="3144" y="0"/>
                  <a:pt x="3341" y="0"/>
                </a:cubicBezTo>
                <a:close/>
                <a:moveTo>
                  <a:pt x="6325" y="0"/>
                </a:moveTo>
                <a:cubicBezTo>
                  <a:pt x="6522" y="0"/>
                  <a:pt x="6683" y="154"/>
                  <a:pt x="6683" y="344"/>
                </a:cubicBezTo>
                <a:cubicBezTo>
                  <a:pt x="6683" y="534"/>
                  <a:pt x="6522" y="688"/>
                  <a:pt x="6325" y="688"/>
                </a:cubicBezTo>
                <a:cubicBezTo>
                  <a:pt x="6127" y="688"/>
                  <a:pt x="5967" y="534"/>
                  <a:pt x="5967" y="344"/>
                </a:cubicBezTo>
                <a:cubicBezTo>
                  <a:pt x="5967" y="154"/>
                  <a:pt x="6127" y="0"/>
                  <a:pt x="6325" y="0"/>
                </a:cubicBezTo>
                <a:close/>
                <a:moveTo>
                  <a:pt x="9308" y="0"/>
                </a:moveTo>
                <a:cubicBezTo>
                  <a:pt x="9506" y="0"/>
                  <a:pt x="9666" y="154"/>
                  <a:pt x="9666" y="344"/>
                </a:cubicBezTo>
                <a:cubicBezTo>
                  <a:pt x="9666" y="534"/>
                  <a:pt x="9506" y="688"/>
                  <a:pt x="9308" y="688"/>
                </a:cubicBezTo>
                <a:cubicBezTo>
                  <a:pt x="9111" y="688"/>
                  <a:pt x="8950" y="534"/>
                  <a:pt x="8950" y="344"/>
                </a:cubicBezTo>
                <a:cubicBezTo>
                  <a:pt x="8950" y="154"/>
                  <a:pt x="9111" y="0"/>
                  <a:pt x="9308" y="0"/>
                </a:cubicBezTo>
                <a:close/>
                <a:moveTo>
                  <a:pt x="12292" y="0"/>
                </a:moveTo>
                <a:cubicBezTo>
                  <a:pt x="12489" y="0"/>
                  <a:pt x="12650" y="154"/>
                  <a:pt x="12650" y="344"/>
                </a:cubicBezTo>
                <a:cubicBezTo>
                  <a:pt x="12650" y="534"/>
                  <a:pt x="12489" y="688"/>
                  <a:pt x="12292" y="688"/>
                </a:cubicBezTo>
                <a:cubicBezTo>
                  <a:pt x="12094" y="688"/>
                  <a:pt x="11934" y="534"/>
                  <a:pt x="11934" y="344"/>
                </a:cubicBezTo>
                <a:cubicBezTo>
                  <a:pt x="11934" y="154"/>
                  <a:pt x="12094" y="0"/>
                  <a:pt x="12292" y="0"/>
                </a:cubicBezTo>
                <a:close/>
                <a:moveTo>
                  <a:pt x="15275" y="0"/>
                </a:moveTo>
                <a:cubicBezTo>
                  <a:pt x="15473" y="0"/>
                  <a:pt x="15633" y="154"/>
                  <a:pt x="15633" y="344"/>
                </a:cubicBezTo>
                <a:cubicBezTo>
                  <a:pt x="15633" y="534"/>
                  <a:pt x="15473" y="688"/>
                  <a:pt x="15275" y="688"/>
                </a:cubicBezTo>
                <a:cubicBezTo>
                  <a:pt x="15078" y="688"/>
                  <a:pt x="14917" y="534"/>
                  <a:pt x="14917" y="344"/>
                </a:cubicBezTo>
                <a:cubicBezTo>
                  <a:pt x="14917" y="154"/>
                  <a:pt x="15078" y="0"/>
                  <a:pt x="15275" y="0"/>
                </a:cubicBezTo>
                <a:close/>
                <a:moveTo>
                  <a:pt x="18259" y="0"/>
                </a:moveTo>
                <a:cubicBezTo>
                  <a:pt x="18456" y="0"/>
                  <a:pt x="18617" y="154"/>
                  <a:pt x="18617" y="344"/>
                </a:cubicBezTo>
                <a:cubicBezTo>
                  <a:pt x="18617" y="534"/>
                  <a:pt x="18456" y="688"/>
                  <a:pt x="18259" y="688"/>
                </a:cubicBezTo>
                <a:cubicBezTo>
                  <a:pt x="18061" y="688"/>
                  <a:pt x="17901" y="534"/>
                  <a:pt x="17901" y="344"/>
                </a:cubicBezTo>
                <a:cubicBezTo>
                  <a:pt x="17901" y="154"/>
                  <a:pt x="18061" y="0"/>
                  <a:pt x="18259" y="0"/>
                </a:cubicBezTo>
                <a:close/>
                <a:moveTo>
                  <a:pt x="21242" y="0"/>
                </a:moveTo>
                <a:cubicBezTo>
                  <a:pt x="21440" y="0"/>
                  <a:pt x="21600" y="154"/>
                  <a:pt x="21600" y="344"/>
                </a:cubicBezTo>
                <a:cubicBezTo>
                  <a:pt x="21600" y="534"/>
                  <a:pt x="21440" y="688"/>
                  <a:pt x="21242" y="688"/>
                </a:cubicBezTo>
                <a:cubicBezTo>
                  <a:pt x="21045" y="688"/>
                  <a:pt x="20884" y="534"/>
                  <a:pt x="20884" y="344"/>
                </a:cubicBezTo>
                <a:cubicBezTo>
                  <a:pt x="20884" y="154"/>
                  <a:pt x="21045" y="0"/>
                  <a:pt x="21242" y="0"/>
                </a:cubicBez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72"/>
          <p:cNvSpPr txBox="1"/>
          <p:nvPr/>
        </p:nvSpPr>
        <p:spPr>
          <a:xfrm>
            <a:off x="167100" y="1248200"/>
            <a:ext cx="48291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1292D"/>
              </a:buClr>
              <a:buSzPts val="1900"/>
              <a:buFont typeface="Montserrat"/>
              <a:buNone/>
            </a:pPr>
            <a:r>
              <a:rPr lang="en" sz="3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Here’s what we often hear.</a:t>
            </a:r>
            <a:endParaRPr sz="3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56" name="Google Shape;256;p72"/>
          <p:cNvSpPr txBox="1"/>
          <p:nvPr/>
        </p:nvSpPr>
        <p:spPr>
          <a:xfrm>
            <a:off x="4996225" y="838950"/>
            <a:ext cx="20097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Low win rates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(often between 16-20%) with extra low conversion in early stages.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72"/>
          <p:cNvSpPr txBox="1"/>
          <p:nvPr/>
        </p:nvSpPr>
        <p:spPr>
          <a:xfrm>
            <a:off x="7070050" y="838950"/>
            <a:ext cx="20097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Low quota participation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with between 0% and 40% of reps meeting quota.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72"/>
          <p:cNvSpPr txBox="1"/>
          <p:nvPr/>
        </p:nvSpPr>
        <p:spPr>
          <a:xfrm>
            <a:off x="7070050" y="2273250"/>
            <a:ext cx="20097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Low outbound pipeline </a:t>
            </a:r>
            <a:r>
              <a:rPr lang="en"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contribution</a:t>
            </a:r>
            <a:r>
              <a:rPr lang="en"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usually less than 30% of pipeline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72"/>
          <p:cNvSpPr txBox="1"/>
          <p:nvPr/>
        </p:nvSpPr>
        <p:spPr>
          <a:xfrm>
            <a:off x="4996225" y="2273250"/>
            <a:ext cx="20097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Low revenue forecasts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most sales orgs ending 70%(ish) of their rollup numbers.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72"/>
          <p:cNvSpPr txBox="1"/>
          <p:nvPr/>
        </p:nvSpPr>
        <p:spPr>
          <a:xfrm>
            <a:off x="4996225" y="3622561"/>
            <a:ext cx="2009700" cy="25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Long sales cycles</a:t>
            </a:r>
            <a:r>
              <a:rPr lang="en"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that have become more complex, more people involved, higher scrutiny, lower risk tolerance.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72"/>
          <p:cNvSpPr txBox="1"/>
          <p:nvPr/>
        </p:nvSpPr>
        <p:spPr>
          <a:xfrm>
            <a:off x="7070050" y="3622561"/>
            <a:ext cx="20097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Struggling with cheap competitors</a:t>
            </a:r>
            <a:r>
              <a:rPr lang="en"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who opportunistically position themselves as ‘low cost’ or ‘all in one’ solutions.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262" name="Google Shape;26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887" y="408346"/>
            <a:ext cx="419650" cy="44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887" y="1877921"/>
            <a:ext cx="419650" cy="44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887" y="3224071"/>
            <a:ext cx="419650" cy="44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5087" y="408346"/>
            <a:ext cx="419650" cy="44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5087" y="1877921"/>
            <a:ext cx="419650" cy="44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5087" y="3224071"/>
            <a:ext cx="419650" cy="441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00" y="1930436"/>
            <a:ext cx="2400925" cy="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3"/>
          <p:cNvSpPr/>
          <p:nvPr/>
        </p:nvSpPr>
        <p:spPr>
          <a:xfrm>
            <a:off x="-243372" y="3553257"/>
            <a:ext cx="1096632" cy="1086102"/>
          </a:xfrm>
          <a:custGeom>
            <a:rect b="b" l="l" r="r" t="t"/>
            <a:pathLst>
              <a:path extrusionOk="0" h="21600" w="21600">
                <a:moveTo>
                  <a:pt x="21242" y="20912"/>
                </a:moveTo>
                <a:cubicBezTo>
                  <a:pt x="21440" y="20912"/>
                  <a:pt x="21600" y="21066"/>
                  <a:pt x="21600" y="21256"/>
                </a:cubicBezTo>
                <a:cubicBezTo>
                  <a:pt x="21600" y="21446"/>
                  <a:pt x="21440" y="21600"/>
                  <a:pt x="21242" y="21600"/>
                </a:cubicBezTo>
                <a:cubicBezTo>
                  <a:pt x="21044" y="21600"/>
                  <a:pt x="20884" y="21446"/>
                  <a:pt x="20884" y="21256"/>
                </a:cubicBezTo>
                <a:cubicBezTo>
                  <a:pt x="20884" y="21066"/>
                  <a:pt x="21044" y="20912"/>
                  <a:pt x="21242" y="20912"/>
                </a:cubicBezTo>
                <a:close/>
                <a:moveTo>
                  <a:pt x="18259" y="20912"/>
                </a:moveTo>
                <a:cubicBezTo>
                  <a:pt x="18456" y="20912"/>
                  <a:pt x="18616" y="21066"/>
                  <a:pt x="18616" y="21256"/>
                </a:cubicBezTo>
                <a:cubicBezTo>
                  <a:pt x="18616" y="21446"/>
                  <a:pt x="18456" y="21600"/>
                  <a:pt x="18259" y="21600"/>
                </a:cubicBezTo>
                <a:cubicBezTo>
                  <a:pt x="18061" y="21600"/>
                  <a:pt x="17901" y="21446"/>
                  <a:pt x="17901" y="21256"/>
                </a:cubicBezTo>
                <a:cubicBezTo>
                  <a:pt x="17901" y="21066"/>
                  <a:pt x="18061" y="20912"/>
                  <a:pt x="18259" y="20912"/>
                </a:cubicBezTo>
                <a:close/>
                <a:moveTo>
                  <a:pt x="15275" y="20912"/>
                </a:moveTo>
                <a:cubicBezTo>
                  <a:pt x="15473" y="20912"/>
                  <a:pt x="15633" y="21066"/>
                  <a:pt x="15633" y="21256"/>
                </a:cubicBezTo>
                <a:cubicBezTo>
                  <a:pt x="15633" y="21446"/>
                  <a:pt x="15473" y="21600"/>
                  <a:pt x="15275" y="21600"/>
                </a:cubicBezTo>
                <a:cubicBezTo>
                  <a:pt x="15078" y="21600"/>
                  <a:pt x="14917" y="21446"/>
                  <a:pt x="14917" y="21256"/>
                </a:cubicBezTo>
                <a:cubicBezTo>
                  <a:pt x="14917" y="21066"/>
                  <a:pt x="15078" y="20912"/>
                  <a:pt x="15275" y="20912"/>
                </a:cubicBezTo>
                <a:close/>
                <a:moveTo>
                  <a:pt x="12292" y="20912"/>
                </a:moveTo>
                <a:cubicBezTo>
                  <a:pt x="12489" y="20912"/>
                  <a:pt x="12650" y="21066"/>
                  <a:pt x="12650" y="21256"/>
                </a:cubicBezTo>
                <a:cubicBezTo>
                  <a:pt x="12650" y="21446"/>
                  <a:pt x="12489" y="21600"/>
                  <a:pt x="12292" y="21600"/>
                </a:cubicBezTo>
                <a:cubicBezTo>
                  <a:pt x="12094" y="21600"/>
                  <a:pt x="11934" y="21446"/>
                  <a:pt x="11934" y="21256"/>
                </a:cubicBezTo>
                <a:cubicBezTo>
                  <a:pt x="11934" y="21066"/>
                  <a:pt x="12094" y="20912"/>
                  <a:pt x="12292" y="20912"/>
                </a:cubicBezTo>
                <a:close/>
                <a:moveTo>
                  <a:pt x="9308" y="20912"/>
                </a:moveTo>
                <a:cubicBezTo>
                  <a:pt x="9506" y="20912"/>
                  <a:pt x="9666" y="21066"/>
                  <a:pt x="9666" y="21256"/>
                </a:cubicBezTo>
                <a:cubicBezTo>
                  <a:pt x="9666" y="21446"/>
                  <a:pt x="9506" y="21600"/>
                  <a:pt x="9308" y="21600"/>
                </a:cubicBezTo>
                <a:cubicBezTo>
                  <a:pt x="9111" y="21600"/>
                  <a:pt x="8950" y="21446"/>
                  <a:pt x="8950" y="21256"/>
                </a:cubicBezTo>
                <a:cubicBezTo>
                  <a:pt x="8950" y="21066"/>
                  <a:pt x="9111" y="20912"/>
                  <a:pt x="9308" y="20912"/>
                </a:cubicBezTo>
                <a:close/>
                <a:moveTo>
                  <a:pt x="6325" y="20912"/>
                </a:moveTo>
                <a:cubicBezTo>
                  <a:pt x="6522" y="20912"/>
                  <a:pt x="6683" y="21066"/>
                  <a:pt x="6683" y="21256"/>
                </a:cubicBezTo>
                <a:cubicBezTo>
                  <a:pt x="6683" y="21446"/>
                  <a:pt x="6522" y="21600"/>
                  <a:pt x="6325" y="21600"/>
                </a:cubicBezTo>
                <a:cubicBezTo>
                  <a:pt x="6127" y="21600"/>
                  <a:pt x="5967" y="21446"/>
                  <a:pt x="5967" y="21256"/>
                </a:cubicBezTo>
                <a:cubicBezTo>
                  <a:pt x="5967" y="21066"/>
                  <a:pt x="6127" y="20912"/>
                  <a:pt x="6325" y="20912"/>
                </a:cubicBezTo>
                <a:close/>
                <a:moveTo>
                  <a:pt x="3341" y="20912"/>
                </a:moveTo>
                <a:cubicBezTo>
                  <a:pt x="3539" y="20912"/>
                  <a:pt x="3699" y="21066"/>
                  <a:pt x="3699" y="21256"/>
                </a:cubicBezTo>
                <a:cubicBezTo>
                  <a:pt x="3699" y="21446"/>
                  <a:pt x="3539" y="21600"/>
                  <a:pt x="3341" y="21600"/>
                </a:cubicBezTo>
                <a:cubicBezTo>
                  <a:pt x="3144" y="21600"/>
                  <a:pt x="2983" y="21446"/>
                  <a:pt x="2983" y="21256"/>
                </a:cubicBezTo>
                <a:cubicBezTo>
                  <a:pt x="2983" y="21066"/>
                  <a:pt x="3144" y="20912"/>
                  <a:pt x="3341" y="20912"/>
                </a:cubicBezTo>
                <a:close/>
                <a:moveTo>
                  <a:pt x="358" y="20912"/>
                </a:moveTo>
                <a:cubicBezTo>
                  <a:pt x="555" y="20912"/>
                  <a:pt x="716" y="21066"/>
                  <a:pt x="716" y="21256"/>
                </a:cubicBezTo>
                <a:cubicBezTo>
                  <a:pt x="716" y="21446"/>
                  <a:pt x="555" y="21600"/>
                  <a:pt x="358" y="21600"/>
                </a:cubicBezTo>
                <a:cubicBezTo>
                  <a:pt x="160" y="21600"/>
                  <a:pt x="0" y="21446"/>
                  <a:pt x="0" y="21256"/>
                </a:cubicBezTo>
                <a:cubicBezTo>
                  <a:pt x="0" y="21066"/>
                  <a:pt x="160" y="20912"/>
                  <a:pt x="358" y="20912"/>
                </a:cubicBezTo>
                <a:close/>
                <a:moveTo>
                  <a:pt x="21242" y="17925"/>
                </a:moveTo>
                <a:cubicBezTo>
                  <a:pt x="21440" y="17925"/>
                  <a:pt x="21600" y="18079"/>
                  <a:pt x="21600" y="18269"/>
                </a:cubicBezTo>
                <a:cubicBezTo>
                  <a:pt x="21600" y="18459"/>
                  <a:pt x="21440" y="18613"/>
                  <a:pt x="21242" y="18613"/>
                </a:cubicBezTo>
                <a:cubicBezTo>
                  <a:pt x="21044" y="18613"/>
                  <a:pt x="20884" y="18459"/>
                  <a:pt x="20884" y="18269"/>
                </a:cubicBezTo>
                <a:cubicBezTo>
                  <a:pt x="20884" y="18079"/>
                  <a:pt x="21044" y="17925"/>
                  <a:pt x="21242" y="17925"/>
                </a:cubicBezTo>
                <a:close/>
                <a:moveTo>
                  <a:pt x="18259" y="17925"/>
                </a:moveTo>
                <a:cubicBezTo>
                  <a:pt x="18456" y="17925"/>
                  <a:pt x="18616" y="18079"/>
                  <a:pt x="18616" y="18269"/>
                </a:cubicBezTo>
                <a:cubicBezTo>
                  <a:pt x="18616" y="18459"/>
                  <a:pt x="18456" y="18613"/>
                  <a:pt x="18259" y="18613"/>
                </a:cubicBezTo>
                <a:cubicBezTo>
                  <a:pt x="18061" y="18613"/>
                  <a:pt x="17901" y="18459"/>
                  <a:pt x="17901" y="18269"/>
                </a:cubicBezTo>
                <a:cubicBezTo>
                  <a:pt x="17901" y="18079"/>
                  <a:pt x="18061" y="17925"/>
                  <a:pt x="18259" y="17925"/>
                </a:cubicBezTo>
                <a:close/>
                <a:moveTo>
                  <a:pt x="15275" y="17925"/>
                </a:moveTo>
                <a:cubicBezTo>
                  <a:pt x="15473" y="17925"/>
                  <a:pt x="15633" y="18079"/>
                  <a:pt x="15633" y="18269"/>
                </a:cubicBezTo>
                <a:cubicBezTo>
                  <a:pt x="15633" y="18459"/>
                  <a:pt x="15473" y="18613"/>
                  <a:pt x="15275" y="18613"/>
                </a:cubicBezTo>
                <a:cubicBezTo>
                  <a:pt x="15078" y="18613"/>
                  <a:pt x="14917" y="18459"/>
                  <a:pt x="14917" y="18269"/>
                </a:cubicBezTo>
                <a:cubicBezTo>
                  <a:pt x="14917" y="18079"/>
                  <a:pt x="15078" y="17925"/>
                  <a:pt x="15275" y="17925"/>
                </a:cubicBezTo>
                <a:close/>
                <a:moveTo>
                  <a:pt x="12292" y="17925"/>
                </a:moveTo>
                <a:cubicBezTo>
                  <a:pt x="12489" y="17925"/>
                  <a:pt x="12650" y="18079"/>
                  <a:pt x="12650" y="18269"/>
                </a:cubicBezTo>
                <a:cubicBezTo>
                  <a:pt x="12650" y="18459"/>
                  <a:pt x="12489" y="18613"/>
                  <a:pt x="12292" y="18613"/>
                </a:cubicBezTo>
                <a:cubicBezTo>
                  <a:pt x="12094" y="18613"/>
                  <a:pt x="11934" y="18459"/>
                  <a:pt x="11934" y="18269"/>
                </a:cubicBezTo>
                <a:cubicBezTo>
                  <a:pt x="11934" y="18079"/>
                  <a:pt x="12094" y="17925"/>
                  <a:pt x="12292" y="17925"/>
                </a:cubicBezTo>
                <a:close/>
                <a:moveTo>
                  <a:pt x="9308" y="17925"/>
                </a:moveTo>
                <a:cubicBezTo>
                  <a:pt x="9506" y="17925"/>
                  <a:pt x="9666" y="18079"/>
                  <a:pt x="9666" y="18269"/>
                </a:cubicBezTo>
                <a:cubicBezTo>
                  <a:pt x="9666" y="18459"/>
                  <a:pt x="9506" y="18613"/>
                  <a:pt x="9308" y="18613"/>
                </a:cubicBezTo>
                <a:cubicBezTo>
                  <a:pt x="9111" y="18613"/>
                  <a:pt x="8950" y="18459"/>
                  <a:pt x="8950" y="18269"/>
                </a:cubicBezTo>
                <a:cubicBezTo>
                  <a:pt x="8950" y="18079"/>
                  <a:pt x="9111" y="17925"/>
                  <a:pt x="9308" y="17925"/>
                </a:cubicBezTo>
                <a:close/>
                <a:moveTo>
                  <a:pt x="6325" y="17925"/>
                </a:moveTo>
                <a:cubicBezTo>
                  <a:pt x="6522" y="17925"/>
                  <a:pt x="6683" y="18079"/>
                  <a:pt x="6683" y="18269"/>
                </a:cubicBezTo>
                <a:cubicBezTo>
                  <a:pt x="6683" y="18459"/>
                  <a:pt x="6522" y="18613"/>
                  <a:pt x="6325" y="18613"/>
                </a:cubicBezTo>
                <a:cubicBezTo>
                  <a:pt x="6127" y="18613"/>
                  <a:pt x="5967" y="18459"/>
                  <a:pt x="5967" y="18269"/>
                </a:cubicBezTo>
                <a:cubicBezTo>
                  <a:pt x="5967" y="18079"/>
                  <a:pt x="6127" y="17925"/>
                  <a:pt x="6325" y="17925"/>
                </a:cubicBezTo>
                <a:close/>
                <a:moveTo>
                  <a:pt x="3341" y="17925"/>
                </a:moveTo>
                <a:cubicBezTo>
                  <a:pt x="3539" y="17925"/>
                  <a:pt x="3699" y="18079"/>
                  <a:pt x="3699" y="18269"/>
                </a:cubicBezTo>
                <a:cubicBezTo>
                  <a:pt x="3699" y="18459"/>
                  <a:pt x="3539" y="18613"/>
                  <a:pt x="3341" y="18613"/>
                </a:cubicBezTo>
                <a:cubicBezTo>
                  <a:pt x="3144" y="18613"/>
                  <a:pt x="2983" y="18459"/>
                  <a:pt x="2983" y="18269"/>
                </a:cubicBezTo>
                <a:cubicBezTo>
                  <a:pt x="2983" y="18079"/>
                  <a:pt x="3144" y="17925"/>
                  <a:pt x="3341" y="17925"/>
                </a:cubicBezTo>
                <a:close/>
                <a:moveTo>
                  <a:pt x="358" y="17925"/>
                </a:moveTo>
                <a:cubicBezTo>
                  <a:pt x="555" y="17925"/>
                  <a:pt x="716" y="18079"/>
                  <a:pt x="716" y="18269"/>
                </a:cubicBezTo>
                <a:cubicBezTo>
                  <a:pt x="716" y="18459"/>
                  <a:pt x="555" y="18613"/>
                  <a:pt x="358" y="18613"/>
                </a:cubicBezTo>
                <a:cubicBezTo>
                  <a:pt x="160" y="18613"/>
                  <a:pt x="0" y="18459"/>
                  <a:pt x="0" y="18269"/>
                </a:cubicBezTo>
                <a:cubicBezTo>
                  <a:pt x="0" y="18079"/>
                  <a:pt x="160" y="17925"/>
                  <a:pt x="358" y="17925"/>
                </a:cubicBezTo>
                <a:close/>
                <a:moveTo>
                  <a:pt x="21242" y="14937"/>
                </a:moveTo>
                <a:cubicBezTo>
                  <a:pt x="21440" y="14937"/>
                  <a:pt x="21600" y="15091"/>
                  <a:pt x="21600" y="15281"/>
                </a:cubicBezTo>
                <a:cubicBezTo>
                  <a:pt x="21600" y="15471"/>
                  <a:pt x="21440" y="15625"/>
                  <a:pt x="21242" y="15625"/>
                </a:cubicBezTo>
                <a:cubicBezTo>
                  <a:pt x="21045" y="15625"/>
                  <a:pt x="20884" y="15471"/>
                  <a:pt x="20884" y="15281"/>
                </a:cubicBezTo>
                <a:cubicBezTo>
                  <a:pt x="20884" y="15091"/>
                  <a:pt x="21045" y="14937"/>
                  <a:pt x="21242" y="14937"/>
                </a:cubicBezTo>
                <a:close/>
                <a:moveTo>
                  <a:pt x="18259" y="14937"/>
                </a:moveTo>
                <a:cubicBezTo>
                  <a:pt x="18456" y="14937"/>
                  <a:pt x="18616" y="15091"/>
                  <a:pt x="18616" y="15281"/>
                </a:cubicBezTo>
                <a:cubicBezTo>
                  <a:pt x="18616" y="15471"/>
                  <a:pt x="18456" y="15625"/>
                  <a:pt x="18259" y="15625"/>
                </a:cubicBezTo>
                <a:cubicBezTo>
                  <a:pt x="18061" y="15625"/>
                  <a:pt x="17901" y="15471"/>
                  <a:pt x="17901" y="15281"/>
                </a:cubicBezTo>
                <a:cubicBezTo>
                  <a:pt x="17901" y="15091"/>
                  <a:pt x="18061" y="14937"/>
                  <a:pt x="18259" y="14937"/>
                </a:cubicBezTo>
                <a:close/>
                <a:moveTo>
                  <a:pt x="15275" y="14937"/>
                </a:moveTo>
                <a:cubicBezTo>
                  <a:pt x="15473" y="14937"/>
                  <a:pt x="15633" y="15091"/>
                  <a:pt x="15633" y="15281"/>
                </a:cubicBezTo>
                <a:cubicBezTo>
                  <a:pt x="15633" y="15471"/>
                  <a:pt x="15473" y="15625"/>
                  <a:pt x="15275" y="15625"/>
                </a:cubicBezTo>
                <a:cubicBezTo>
                  <a:pt x="15078" y="15625"/>
                  <a:pt x="14917" y="15471"/>
                  <a:pt x="14917" y="15281"/>
                </a:cubicBezTo>
                <a:cubicBezTo>
                  <a:pt x="14917" y="15091"/>
                  <a:pt x="15078" y="14937"/>
                  <a:pt x="15275" y="14937"/>
                </a:cubicBezTo>
                <a:close/>
                <a:moveTo>
                  <a:pt x="12292" y="14937"/>
                </a:moveTo>
                <a:cubicBezTo>
                  <a:pt x="12489" y="14937"/>
                  <a:pt x="12650" y="15091"/>
                  <a:pt x="12650" y="15281"/>
                </a:cubicBezTo>
                <a:cubicBezTo>
                  <a:pt x="12650" y="15471"/>
                  <a:pt x="12489" y="15625"/>
                  <a:pt x="12292" y="15625"/>
                </a:cubicBezTo>
                <a:cubicBezTo>
                  <a:pt x="12094" y="15625"/>
                  <a:pt x="11934" y="15471"/>
                  <a:pt x="11934" y="15281"/>
                </a:cubicBezTo>
                <a:cubicBezTo>
                  <a:pt x="11934" y="15091"/>
                  <a:pt x="12094" y="14937"/>
                  <a:pt x="12292" y="14937"/>
                </a:cubicBezTo>
                <a:close/>
                <a:moveTo>
                  <a:pt x="9308" y="14937"/>
                </a:moveTo>
                <a:cubicBezTo>
                  <a:pt x="9506" y="14937"/>
                  <a:pt x="9666" y="15091"/>
                  <a:pt x="9666" y="15281"/>
                </a:cubicBezTo>
                <a:cubicBezTo>
                  <a:pt x="9666" y="15471"/>
                  <a:pt x="9506" y="15625"/>
                  <a:pt x="9308" y="15625"/>
                </a:cubicBezTo>
                <a:cubicBezTo>
                  <a:pt x="9111" y="15625"/>
                  <a:pt x="8950" y="15471"/>
                  <a:pt x="8950" y="15281"/>
                </a:cubicBezTo>
                <a:cubicBezTo>
                  <a:pt x="8950" y="15091"/>
                  <a:pt x="9111" y="14937"/>
                  <a:pt x="9308" y="14937"/>
                </a:cubicBezTo>
                <a:close/>
                <a:moveTo>
                  <a:pt x="6325" y="14937"/>
                </a:moveTo>
                <a:cubicBezTo>
                  <a:pt x="6522" y="14937"/>
                  <a:pt x="6683" y="15091"/>
                  <a:pt x="6683" y="15281"/>
                </a:cubicBezTo>
                <a:cubicBezTo>
                  <a:pt x="6683" y="15471"/>
                  <a:pt x="6522" y="15625"/>
                  <a:pt x="6325" y="15625"/>
                </a:cubicBezTo>
                <a:cubicBezTo>
                  <a:pt x="6127" y="15625"/>
                  <a:pt x="5967" y="15471"/>
                  <a:pt x="5967" y="15281"/>
                </a:cubicBezTo>
                <a:cubicBezTo>
                  <a:pt x="5967" y="15091"/>
                  <a:pt x="6127" y="14937"/>
                  <a:pt x="6325" y="14937"/>
                </a:cubicBezTo>
                <a:close/>
                <a:moveTo>
                  <a:pt x="3341" y="14937"/>
                </a:moveTo>
                <a:cubicBezTo>
                  <a:pt x="3539" y="14937"/>
                  <a:pt x="3699" y="15091"/>
                  <a:pt x="3699" y="15281"/>
                </a:cubicBezTo>
                <a:cubicBezTo>
                  <a:pt x="3699" y="15471"/>
                  <a:pt x="3539" y="15625"/>
                  <a:pt x="3341" y="15625"/>
                </a:cubicBezTo>
                <a:cubicBezTo>
                  <a:pt x="3144" y="15625"/>
                  <a:pt x="2983" y="15471"/>
                  <a:pt x="2983" y="15281"/>
                </a:cubicBezTo>
                <a:cubicBezTo>
                  <a:pt x="2983" y="15091"/>
                  <a:pt x="3144" y="14937"/>
                  <a:pt x="3341" y="14937"/>
                </a:cubicBezTo>
                <a:close/>
                <a:moveTo>
                  <a:pt x="358" y="14937"/>
                </a:moveTo>
                <a:cubicBezTo>
                  <a:pt x="555" y="14937"/>
                  <a:pt x="716" y="15091"/>
                  <a:pt x="716" y="15281"/>
                </a:cubicBezTo>
                <a:cubicBezTo>
                  <a:pt x="716" y="15471"/>
                  <a:pt x="555" y="15625"/>
                  <a:pt x="358" y="15625"/>
                </a:cubicBezTo>
                <a:cubicBezTo>
                  <a:pt x="160" y="15625"/>
                  <a:pt x="0" y="15471"/>
                  <a:pt x="0" y="15281"/>
                </a:cubicBezTo>
                <a:cubicBezTo>
                  <a:pt x="0" y="15091"/>
                  <a:pt x="160" y="14937"/>
                  <a:pt x="358" y="14937"/>
                </a:cubicBezTo>
                <a:close/>
                <a:moveTo>
                  <a:pt x="21242" y="11950"/>
                </a:moveTo>
                <a:cubicBezTo>
                  <a:pt x="21440" y="11950"/>
                  <a:pt x="21600" y="12104"/>
                  <a:pt x="21600" y="12294"/>
                </a:cubicBezTo>
                <a:cubicBezTo>
                  <a:pt x="21600" y="12484"/>
                  <a:pt x="21440" y="12638"/>
                  <a:pt x="21242" y="12638"/>
                </a:cubicBezTo>
                <a:cubicBezTo>
                  <a:pt x="21045" y="12638"/>
                  <a:pt x="20884" y="12484"/>
                  <a:pt x="20884" y="12294"/>
                </a:cubicBezTo>
                <a:cubicBezTo>
                  <a:pt x="20884" y="12104"/>
                  <a:pt x="21045" y="11950"/>
                  <a:pt x="21242" y="11950"/>
                </a:cubicBezTo>
                <a:close/>
                <a:moveTo>
                  <a:pt x="18259" y="11950"/>
                </a:moveTo>
                <a:cubicBezTo>
                  <a:pt x="18456" y="11950"/>
                  <a:pt x="18616" y="12104"/>
                  <a:pt x="18616" y="12294"/>
                </a:cubicBezTo>
                <a:cubicBezTo>
                  <a:pt x="18616" y="12484"/>
                  <a:pt x="18456" y="12638"/>
                  <a:pt x="18259" y="12638"/>
                </a:cubicBezTo>
                <a:cubicBezTo>
                  <a:pt x="18061" y="12638"/>
                  <a:pt x="17901" y="12484"/>
                  <a:pt x="17901" y="12294"/>
                </a:cubicBezTo>
                <a:cubicBezTo>
                  <a:pt x="17901" y="12104"/>
                  <a:pt x="18061" y="11950"/>
                  <a:pt x="18259" y="11950"/>
                </a:cubicBezTo>
                <a:close/>
                <a:moveTo>
                  <a:pt x="15275" y="11950"/>
                </a:moveTo>
                <a:cubicBezTo>
                  <a:pt x="15473" y="11950"/>
                  <a:pt x="15633" y="12104"/>
                  <a:pt x="15633" y="12294"/>
                </a:cubicBezTo>
                <a:cubicBezTo>
                  <a:pt x="15633" y="12484"/>
                  <a:pt x="15473" y="12638"/>
                  <a:pt x="15275" y="12638"/>
                </a:cubicBezTo>
                <a:cubicBezTo>
                  <a:pt x="15078" y="12638"/>
                  <a:pt x="14917" y="12484"/>
                  <a:pt x="14917" y="12294"/>
                </a:cubicBezTo>
                <a:cubicBezTo>
                  <a:pt x="14917" y="12104"/>
                  <a:pt x="15078" y="11950"/>
                  <a:pt x="15275" y="11950"/>
                </a:cubicBezTo>
                <a:close/>
                <a:moveTo>
                  <a:pt x="12292" y="11950"/>
                </a:moveTo>
                <a:cubicBezTo>
                  <a:pt x="12489" y="11950"/>
                  <a:pt x="12650" y="12104"/>
                  <a:pt x="12650" y="12294"/>
                </a:cubicBezTo>
                <a:cubicBezTo>
                  <a:pt x="12650" y="12484"/>
                  <a:pt x="12489" y="12638"/>
                  <a:pt x="12292" y="12638"/>
                </a:cubicBezTo>
                <a:cubicBezTo>
                  <a:pt x="12094" y="12638"/>
                  <a:pt x="11934" y="12484"/>
                  <a:pt x="11934" y="12294"/>
                </a:cubicBezTo>
                <a:cubicBezTo>
                  <a:pt x="11934" y="12104"/>
                  <a:pt x="12094" y="11950"/>
                  <a:pt x="12292" y="11950"/>
                </a:cubicBezTo>
                <a:close/>
                <a:moveTo>
                  <a:pt x="9308" y="11950"/>
                </a:moveTo>
                <a:cubicBezTo>
                  <a:pt x="9506" y="11950"/>
                  <a:pt x="9666" y="12104"/>
                  <a:pt x="9666" y="12294"/>
                </a:cubicBezTo>
                <a:cubicBezTo>
                  <a:pt x="9666" y="12484"/>
                  <a:pt x="9506" y="12638"/>
                  <a:pt x="9308" y="12638"/>
                </a:cubicBezTo>
                <a:cubicBezTo>
                  <a:pt x="9111" y="12638"/>
                  <a:pt x="8950" y="12484"/>
                  <a:pt x="8950" y="12294"/>
                </a:cubicBezTo>
                <a:cubicBezTo>
                  <a:pt x="8950" y="12104"/>
                  <a:pt x="9111" y="11950"/>
                  <a:pt x="9308" y="11950"/>
                </a:cubicBezTo>
                <a:close/>
                <a:moveTo>
                  <a:pt x="6325" y="11950"/>
                </a:moveTo>
                <a:cubicBezTo>
                  <a:pt x="6522" y="11950"/>
                  <a:pt x="6683" y="12104"/>
                  <a:pt x="6683" y="12294"/>
                </a:cubicBezTo>
                <a:cubicBezTo>
                  <a:pt x="6683" y="12484"/>
                  <a:pt x="6522" y="12638"/>
                  <a:pt x="6325" y="12638"/>
                </a:cubicBezTo>
                <a:cubicBezTo>
                  <a:pt x="6127" y="12638"/>
                  <a:pt x="5967" y="12484"/>
                  <a:pt x="5967" y="12294"/>
                </a:cubicBezTo>
                <a:cubicBezTo>
                  <a:pt x="5967" y="12104"/>
                  <a:pt x="6127" y="11950"/>
                  <a:pt x="6325" y="11950"/>
                </a:cubicBezTo>
                <a:close/>
                <a:moveTo>
                  <a:pt x="3341" y="11950"/>
                </a:moveTo>
                <a:cubicBezTo>
                  <a:pt x="3539" y="11950"/>
                  <a:pt x="3699" y="12104"/>
                  <a:pt x="3699" y="12294"/>
                </a:cubicBezTo>
                <a:cubicBezTo>
                  <a:pt x="3699" y="12484"/>
                  <a:pt x="3539" y="12638"/>
                  <a:pt x="3341" y="12638"/>
                </a:cubicBezTo>
                <a:cubicBezTo>
                  <a:pt x="3144" y="12638"/>
                  <a:pt x="2984" y="12484"/>
                  <a:pt x="2984" y="12294"/>
                </a:cubicBezTo>
                <a:cubicBezTo>
                  <a:pt x="2984" y="12104"/>
                  <a:pt x="3144" y="11950"/>
                  <a:pt x="3341" y="11950"/>
                </a:cubicBezTo>
                <a:close/>
                <a:moveTo>
                  <a:pt x="358" y="11950"/>
                </a:moveTo>
                <a:cubicBezTo>
                  <a:pt x="555" y="11950"/>
                  <a:pt x="716" y="12104"/>
                  <a:pt x="716" y="12294"/>
                </a:cubicBezTo>
                <a:cubicBezTo>
                  <a:pt x="716" y="12484"/>
                  <a:pt x="555" y="12638"/>
                  <a:pt x="358" y="12638"/>
                </a:cubicBezTo>
                <a:cubicBezTo>
                  <a:pt x="160" y="12638"/>
                  <a:pt x="0" y="12484"/>
                  <a:pt x="0" y="12294"/>
                </a:cubicBezTo>
                <a:cubicBezTo>
                  <a:pt x="0" y="12104"/>
                  <a:pt x="160" y="11950"/>
                  <a:pt x="358" y="11950"/>
                </a:cubicBezTo>
                <a:close/>
                <a:moveTo>
                  <a:pt x="21242" y="8962"/>
                </a:moveTo>
                <a:cubicBezTo>
                  <a:pt x="21440" y="8962"/>
                  <a:pt x="21600" y="9116"/>
                  <a:pt x="21600" y="9306"/>
                </a:cubicBezTo>
                <a:cubicBezTo>
                  <a:pt x="21600" y="9496"/>
                  <a:pt x="21440" y="9650"/>
                  <a:pt x="21242" y="9650"/>
                </a:cubicBezTo>
                <a:cubicBezTo>
                  <a:pt x="21045" y="9650"/>
                  <a:pt x="20884" y="9496"/>
                  <a:pt x="20884" y="9306"/>
                </a:cubicBezTo>
                <a:cubicBezTo>
                  <a:pt x="20884" y="9116"/>
                  <a:pt x="21045" y="8962"/>
                  <a:pt x="21242" y="8962"/>
                </a:cubicBezTo>
                <a:close/>
                <a:moveTo>
                  <a:pt x="18259" y="8962"/>
                </a:moveTo>
                <a:cubicBezTo>
                  <a:pt x="18456" y="8962"/>
                  <a:pt x="18617" y="9116"/>
                  <a:pt x="18617" y="9306"/>
                </a:cubicBezTo>
                <a:cubicBezTo>
                  <a:pt x="18617" y="9496"/>
                  <a:pt x="18456" y="9650"/>
                  <a:pt x="18259" y="9650"/>
                </a:cubicBezTo>
                <a:cubicBezTo>
                  <a:pt x="18061" y="9650"/>
                  <a:pt x="17901" y="9496"/>
                  <a:pt x="17901" y="9306"/>
                </a:cubicBezTo>
                <a:cubicBezTo>
                  <a:pt x="17901" y="9116"/>
                  <a:pt x="18061" y="8962"/>
                  <a:pt x="18259" y="8962"/>
                </a:cubicBezTo>
                <a:close/>
                <a:moveTo>
                  <a:pt x="15275" y="8962"/>
                </a:moveTo>
                <a:cubicBezTo>
                  <a:pt x="15473" y="8962"/>
                  <a:pt x="15633" y="9116"/>
                  <a:pt x="15633" y="9306"/>
                </a:cubicBezTo>
                <a:cubicBezTo>
                  <a:pt x="15633" y="9496"/>
                  <a:pt x="15473" y="9650"/>
                  <a:pt x="15275" y="9650"/>
                </a:cubicBezTo>
                <a:cubicBezTo>
                  <a:pt x="15078" y="9650"/>
                  <a:pt x="14917" y="9496"/>
                  <a:pt x="14917" y="9306"/>
                </a:cubicBezTo>
                <a:cubicBezTo>
                  <a:pt x="14917" y="9116"/>
                  <a:pt x="15078" y="8962"/>
                  <a:pt x="15275" y="8962"/>
                </a:cubicBezTo>
                <a:close/>
                <a:moveTo>
                  <a:pt x="12292" y="8962"/>
                </a:moveTo>
                <a:cubicBezTo>
                  <a:pt x="12489" y="8962"/>
                  <a:pt x="12650" y="9116"/>
                  <a:pt x="12650" y="9306"/>
                </a:cubicBezTo>
                <a:cubicBezTo>
                  <a:pt x="12650" y="9496"/>
                  <a:pt x="12489" y="9650"/>
                  <a:pt x="12292" y="9650"/>
                </a:cubicBezTo>
                <a:cubicBezTo>
                  <a:pt x="12094" y="9650"/>
                  <a:pt x="11934" y="9496"/>
                  <a:pt x="11934" y="9306"/>
                </a:cubicBezTo>
                <a:cubicBezTo>
                  <a:pt x="11934" y="9116"/>
                  <a:pt x="12094" y="8962"/>
                  <a:pt x="12292" y="8962"/>
                </a:cubicBezTo>
                <a:close/>
                <a:moveTo>
                  <a:pt x="9308" y="8962"/>
                </a:moveTo>
                <a:cubicBezTo>
                  <a:pt x="9506" y="8962"/>
                  <a:pt x="9666" y="9116"/>
                  <a:pt x="9666" y="9306"/>
                </a:cubicBezTo>
                <a:cubicBezTo>
                  <a:pt x="9666" y="9496"/>
                  <a:pt x="9506" y="9650"/>
                  <a:pt x="9308" y="9650"/>
                </a:cubicBezTo>
                <a:cubicBezTo>
                  <a:pt x="9111" y="9650"/>
                  <a:pt x="8950" y="9496"/>
                  <a:pt x="8950" y="9306"/>
                </a:cubicBezTo>
                <a:cubicBezTo>
                  <a:pt x="8950" y="9116"/>
                  <a:pt x="9111" y="8962"/>
                  <a:pt x="9308" y="8962"/>
                </a:cubicBezTo>
                <a:close/>
                <a:moveTo>
                  <a:pt x="6325" y="8962"/>
                </a:moveTo>
                <a:cubicBezTo>
                  <a:pt x="6522" y="8962"/>
                  <a:pt x="6683" y="9116"/>
                  <a:pt x="6683" y="9306"/>
                </a:cubicBezTo>
                <a:cubicBezTo>
                  <a:pt x="6683" y="9496"/>
                  <a:pt x="6522" y="9650"/>
                  <a:pt x="6325" y="9650"/>
                </a:cubicBezTo>
                <a:cubicBezTo>
                  <a:pt x="6127" y="9650"/>
                  <a:pt x="5967" y="9496"/>
                  <a:pt x="5967" y="9306"/>
                </a:cubicBezTo>
                <a:cubicBezTo>
                  <a:pt x="5967" y="9116"/>
                  <a:pt x="6127" y="8962"/>
                  <a:pt x="6325" y="8962"/>
                </a:cubicBezTo>
                <a:close/>
                <a:moveTo>
                  <a:pt x="3341" y="8962"/>
                </a:moveTo>
                <a:cubicBezTo>
                  <a:pt x="3539" y="8962"/>
                  <a:pt x="3699" y="9116"/>
                  <a:pt x="3699" y="9306"/>
                </a:cubicBezTo>
                <a:cubicBezTo>
                  <a:pt x="3699" y="9496"/>
                  <a:pt x="3539" y="9650"/>
                  <a:pt x="3341" y="9650"/>
                </a:cubicBezTo>
                <a:cubicBezTo>
                  <a:pt x="3144" y="9650"/>
                  <a:pt x="2984" y="9496"/>
                  <a:pt x="2984" y="9306"/>
                </a:cubicBezTo>
                <a:cubicBezTo>
                  <a:pt x="2984" y="9116"/>
                  <a:pt x="3144" y="8962"/>
                  <a:pt x="3341" y="8962"/>
                </a:cubicBezTo>
                <a:close/>
                <a:moveTo>
                  <a:pt x="358" y="8962"/>
                </a:moveTo>
                <a:cubicBezTo>
                  <a:pt x="555" y="8962"/>
                  <a:pt x="716" y="9116"/>
                  <a:pt x="716" y="9306"/>
                </a:cubicBezTo>
                <a:cubicBezTo>
                  <a:pt x="716" y="9496"/>
                  <a:pt x="555" y="9650"/>
                  <a:pt x="358" y="9650"/>
                </a:cubicBezTo>
                <a:cubicBezTo>
                  <a:pt x="160" y="9650"/>
                  <a:pt x="0" y="9496"/>
                  <a:pt x="0" y="9306"/>
                </a:cubicBezTo>
                <a:cubicBezTo>
                  <a:pt x="0" y="9116"/>
                  <a:pt x="160" y="8962"/>
                  <a:pt x="358" y="8962"/>
                </a:cubicBezTo>
                <a:close/>
                <a:moveTo>
                  <a:pt x="358" y="5975"/>
                </a:moveTo>
                <a:cubicBezTo>
                  <a:pt x="556" y="5975"/>
                  <a:pt x="716" y="6129"/>
                  <a:pt x="716" y="6319"/>
                </a:cubicBezTo>
                <a:cubicBezTo>
                  <a:pt x="716" y="6509"/>
                  <a:pt x="556" y="6663"/>
                  <a:pt x="358" y="6663"/>
                </a:cubicBezTo>
                <a:cubicBezTo>
                  <a:pt x="160" y="6663"/>
                  <a:pt x="0" y="6509"/>
                  <a:pt x="0" y="6319"/>
                </a:cubicBezTo>
                <a:cubicBezTo>
                  <a:pt x="0" y="6129"/>
                  <a:pt x="160" y="5975"/>
                  <a:pt x="358" y="5975"/>
                </a:cubicBezTo>
                <a:close/>
                <a:moveTo>
                  <a:pt x="3341" y="5975"/>
                </a:moveTo>
                <a:cubicBezTo>
                  <a:pt x="3539" y="5975"/>
                  <a:pt x="3699" y="6129"/>
                  <a:pt x="3699" y="6319"/>
                </a:cubicBezTo>
                <a:cubicBezTo>
                  <a:pt x="3699" y="6509"/>
                  <a:pt x="3539" y="6663"/>
                  <a:pt x="3341" y="6663"/>
                </a:cubicBezTo>
                <a:cubicBezTo>
                  <a:pt x="3144" y="6663"/>
                  <a:pt x="2984" y="6509"/>
                  <a:pt x="2984" y="6319"/>
                </a:cubicBezTo>
                <a:cubicBezTo>
                  <a:pt x="2984" y="6129"/>
                  <a:pt x="3144" y="5975"/>
                  <a:pt x="3341" y="5975"/>
                </a:cubicBezTo>
                <a:close/>
                <a:moveTo>
                  <a:pt x="6325" y="5975"/>
                </a:moveTo>
                <a:cubicBezTo>
                  <a:pt x="6522" y="5975"/>
                  <a:pt x="6683" y="6129"/>
                  <a:pt x="6683" y="6319"/>
                </a:cubicBezTo>
                <a:cubicBezTo>
                  <a:pt x="6683" y="6509"/>
                  <a:pt x="6522" y="6663"/>
                  <a:pt x="6325" y="6663"/>
                </a:cubicBezTo>
                <a:cubicBezTo>
                  <a:pt x="6127" y="6663"/>
                  <a:pt x="5967" y="6509"/>
                  <a:pt x="5967" y="6319"/>
                </a:cubicBezTo>
                <a:cubicBezTo>
                  <a:pt x="5967" y="6129"/>
                  <a:pt x="6127" y="5975"/>
                  <a:pt x="6325" y="5975"/>
                </a:cubicBezTo>
                <a:close/>
                <a:moveTo>
                  <a:pt x="9308" y="5975"/>
                </a:moveTo>
                <a:cubicBezTo>
                  <a:pt x="9506" y="5975"/>
                  <a:pt x="9666" y="6129"/>
                  <a:pt x="9666" y="6319"/>
                </a:cubicBezTo>
                <a:cubicBezTo>
                  <a:pt x="9666" y="6509"/>
                  <a:pt x="9506" y="6663"/>
                  <a:pt x="9308" y="6663"/>
                </a:cubicBezTo>
                <a:cubicBezTo>
                  <a:pt x="9111" y="6663"/>
                  <a:pt x="8950" y="6509"/>
                  <a:pt x="8950" y="6319"/>
                </a:cubicBezTo>
                <a:cubicBezTo>
                  <a:pt x="8950" y="6129"/>
                  <a:pt x="9111" y="5975"/>
                  <a:pt x="9308" y="5975"/>
                </a:cubicBezTo>
                <a:close/>
                <a:moveTo>
                  <a:pt x="12292" y="5975"/>
                </a:moveTo>
                <a:cubicBezTo>
                  <a:pt x="12489" y="5975"/>
                  <a:pt x="12650" y="6129"/>
                  <a:pt x="12650" y="6319"/>
                </a:cubicBezTo>
                <a:cubicBezTo>
                  <a:pt x="12650" y="6509"/>
                  <a:pt x="12489" y="6663"/>
                  <a:pt x="12292" y="6663"/>
                </a:cubicBezTo>
                <a:cubicBezTo>
                  <a:pt x="12094" y="6663"/>
                  <a:pt x="11934" y="6509"/>
                  <a:pt x="11934" y="6319"/>
                </a:cubicBezTo>
                <a:cubicBezTo>
                  <a:pt x="11934" y="6129"/>
                  <a:pt x="12094" y="5975"/>
                  <a:pt x="12292" y="5975"/>
                </a:cubicBezTo>
                <a:close/>
                <a:moveTo>
                  <a:pt x="15275" y="5975"/>
                </a:moveTo>
                <a:cubicBezTo>
                  <a:pt x="15473" y="5975"/>
                  <a:pt x="15633" y="6129"/>
                  <a:pt x="15633" y="6319"/>
                </a:cubicBezTo>
                <a:cubicBezTo>
                  <a:pt x="15633" y="6509"/>
                  <a:pt x="15473" y="6663"/>
                  <a:pt x="15275" y="6663"/>
                </a:cubicBezTo>
                <a:cubicBezTo>
                  <a:pt x="15078" y="6663"/>
                  <a:pt x="14917" y="6509"/>
                  <a:pt x="14917" y="6319"/>
                </a:cubicBezTo>
                <a:cubicBezTo>
                  <a:pt x="14917" y="6129"/>
                  <a:pt x="15078" y="5975"/>
                  <a:pt x="15275" y="5975"/>
                </a:cubicBezTo>
                <a:close/>
                <a:moveTo>
                  <a:pt x="18259" y="5975"/>
                </a:moveTo>
                <a:cubicBezTo>
                  <a:pt x="18456" y="5975"/>
                  <a:pt x="18617" y="6129"/>
                  <a:pt x="18617" y="6319"/>
                </a:cubicBezTo>
                <a:cubicBezTo>
                  <a:pt x="18617" y="6509"/>
                  <a:pt x="18456" y="6663"/>
                  <a:pt x="18259" y="6663"/>
                </a:cubicBezTo>
                <a:cubicBezTo>
                  <a:pt x="18061" y="6663"/>
                  <a:pt x="17901" y="6509"/>
                  <a:pt x="17901" y="6319"/>
                </a:cubicBezTo>
                <a:cubicBezTo>
                  <a:pt x="17901" y="6129"/>
                  <a:pt x="18061" y="5975"/>
                  <a:pt x="18259" y="5975"/>
                </a:cubicBezTo>
                <a:close/>
                <a:moveTo>
                  <a:pt x="21242" y="5975"/>
                </a:moveTo>
                <a:cubicBezTo>
                  <a:pt x="21440" y="5975"/>
                  <a:pt x="21600" y="6129"/>
                  <a:pt x="21600" y="6319"/>
                </a:cubicBezTo>
                <a:cubicBezTo>
                  <a:pt x="21600" y="6509"/>
                  <a:pt x="21440" y="6663"/>
                  <a:pt x="21242" y="6663"/>
                </a:cubicBezTo>
                <a:cubicBezTo>
                  <a:pt x="21045" y="6663"/>
                  <a:pt x="20884" y="6509"/>
                  <a:pt x="20884" y="6319"/>
                </a:cubicBezTo>
                <a:cubicBezTo>
                  <a:pt x="20884" y="6129"/>
                  <a:pt x="21045" y="5975"/>
                  <a:pt x="21242" y="5975"/>
                </a:cubicBezTo>
                <a:close/>
                <a:moveTo>
                  <a:pt x="15275" y="2987"/>
                </a:moveTo>
                <a:cubicBezTo>
                  <a:pt x="15473" y="2987"/>
                  <a:pt x="15633" y="3141"/>
                  <a:pt x="15633" y="3331"/>
                </a:cubicBezTo>
                <a:cubicBezTo>
                  <a:pt x="15633" y="3521"/>
                  <a:pt x="15473" y="3675"/>
                  <a:pt x="15275" y="3675"/>
                </a:cubicBezTo>
                <a:cubicBezTo>
                  <a:pt x="15078" y="3675"/>
                  <a:pt x="14917" y="3521"/>
                  <a:pt x="14917" y="3331"/>
                </a:cubicBezTo>
                <a:cubicBezTo>
                  <a:pt x="14917" y="3141"/>
                  <a:pt x="15078" y="2987"/>
                  <a:pt x="15275" y="2987"/>
                </a:cubicBezTo>
                <a:close/>
                <a:moveTo>
                  <a:pt x="12292" y="2987"/>
                </a:moveTo>
                <a:cubicBezTo>
                  <a:pt x="12489" y="2987"/>
                  <a:pt x="12650" y="3141"/>
                  <a:pt x="12650" y="3331"/>
                </a:cubicBezTo>
                <a:cubicBezTo>
                  <a:pt x="12650" y="3521"/>
                  <a:pt x="12489" y="3675"/>
                  <a:pt x="12292" y="3675"/>
                </a:cubicBezTo>
                <a:cubicBezTo>
                  <a:pt x="12094" y="3675"/>
                  <a:pt x="11934" y="3521"/>
                  <a:pt x="11934" y="3331"/>
                </a:cubicBezTo>
                <a:cubicBezTo>
                  <a:pt x="11934" y="3141"/>
                  <a:pt x="12094" y="2987"/>
                  <a:pt x="12292" y="2987"/>
                </a:cubicBezTo>
                <a:close/>
                <a:moveTo>
                  <a:pt x="9308" y="2987"/>
                </a:moveTo>
                <a:cubicBezTo>
                  <a:pt x="9506" y="2987"/>
                  <a:pt x="9666" y="3141"/>
                  <a:pt x="9666" y="3331"/>
                </a:cubicBezTo>
                <a:cubicBezTo>
                  <a:pt x="9666" y="3521"/>
                  <a:pt x="9506" y="3675"/>
                  <a:pt x="9308" y="3675"/>
                </a:cubicBezTo>
                <a:cubicBezTo>
                  <a:pt x="9111" y="3675"/>
                  <a:pt x="8950" y="3521"/>
                  <a:pt x="8950" y="3331"/>
                </a:cubicBezTo>
                <a:cubicBezTo>
                  <a:pt x="8950" y="3141"/>
                  <a:pt x="9111" y="2987"/>
                  <a:pt x="9308" y="2987"/>
                </a:cubicBezTo>
                <a:close/>
                <a:moveTo>
                  <a:pt x="6325" y="2987"/>
                </a:moveTo>
                <a:cubicBezTo>
                  <a:pt x="6522" y="2987"/>
                  <a:pt x="6683" y="3141"/>
                  <a:pt x="6683" y="3331"/>
                </a:cubicBezTo>
                <a:cubicBezTo>
                  <a:pt x="6683" y="3521"/>
                  <a:pt x="6522" y="3675"/>
                  <a:pt x="6325" y="3675"/>
                </a:cubicBezTo>
                <a:cubicBezTo>
                  <a:pt x="6127" y="3675"/>
                  <a:pt x="5967" y="3521"/>
                  <a:pt x="5967" y="3331"/>
                </a:cubicBezTo>
                <a:cubicBezTo>
                  <a:pt x="5967" y="3141"/>
                  <a:pt x="6127" y="2987"/>
                  <a:pt x="6325" y="2987"/>
                </a:cubicBezTo>
                <a:close/>
                <a:moveTo>
                  <a:pt x="3341" y="2987"/>
                </a:moveTo>
                <a:cubicBezTo>
                  <a:pt x="3539" y="2987"/>
                  <a:pt x="3699" y="3141"/>
                  <a:pt x="3699" y="3331"/>
                </a:cubicBezTo>
                <a:cubicBezTo>
                  <a:pt x="3699" y="3521"/>
                  <a:pt x="3539" y="3675"/>
                  <a:pt x="3341" y="3675"/>
                </a:cubicBezTo>
                <a:cubicBezTo>
                  <a:pt x="3144" y="3675"/>
                  <a:pt x="2984" y="3521"/>
                  <a:pt x="2984" y="3331"/>
                </a:cubicBezTo>
                <a:cubicBezTo>
                  <a:pt x="2984" y="3141"/>
                  <a:pt x="3144" y="2987"/>
                  <a:pt x="3341" y="2987"/>
                </a:cubicBezTo>
                <a:close/>
                <a:moveTo>
                  <a:pt x="358" y="2987"/>
                </a:moveTo>
                <a:cubicBezTo>
                  <a:pt x="556" y="2987"/>
                  <a:pt x="716" y="3141"/>
                  <a:pt x="716" y="3331"/>
                </a:cubicBezTo>
                <a:cubicBezTo>
                  <a:pt x="716" y="3521"/>
                  <a:pt x="556" y="3675"/>
                  <a:pt x="358" y="3675"/>
                </a:cubicBezTo>
                <a:cubicBezTo>
                  <a:pt x="160" y="3675"/>
                  <a:pt x="0" y="3521"/>
                  <a:pt x="0" y="3331"/>
                </a:cubicBezTo>
                <a:cubicBezTo>
                  <a:pt x="0" y="3141"/>
                  <a:pt x="160" y="2987"/>
                  <a:pt x="358" y="2987"/>
                </a:cubicBezTo>
                <a:close/>
                <a:moveTo>
                  <a:pt x="18259" y="2987"/>
                </a:moveTo>
                <a:cubicBezTo>
                  <a:pt x="18456" y="2987"/>
                  <a:pt x="18617" y="3141"/>
                  <a:pt x="18617" y="3331"/>
                </a:cubicBezTo>
                <a:cubicBezTo>
                  <a:pt x="18617" y="3521"/>
                  <a:pt x="18456" y="3675"/>
                  <a:pt x="18259" y="3675"/>
                </a:cubicBezTo>
                <a:cubicBezTo>
                  <a:pt x="18061" y="3675"/>
                  <a:pt x="17901" y="3521"/>
                  <a:pt x="17901" y="3331"/>
                </a:cubicBezTo>
                <a:cubicBezTo>
                  <a:pt x="17901" y="3141"/>
                  <a:pt x="18061" y="2987"/>
                  <a:pt x="18259" y="2987"/>
                </a:cubicBezTo>
                <a:close/>
                <a:moveTo>
                  <a:pt x="21242" y="2987"/>
                </a:moveTo>
                <a:cubicBezTo>
                  <a:pt x="21440" y="2987"/>
                  <a:pt x="21600" y="3141"/>
                  <a:pt x="21600" y="3331"/>
                </a:cubicBezTo>
                <a:cubicBezTo>
                  <a:pt x="21600" y="3521"/>
                  <a:pt x="21440" y="3675"/>
                  <a:pt x="21242" y="3675"/>
                </a:cubicBezTo>
                <a:cubicBezTo>
                  <a:pt x="21045" y="3675"/>
                  <a:pt x="20884" y="3521"/>
                  <a:pt x="20884" y="3331"/>
                </a:cubicBezTo>
                <a:cubicBezTo>
                  <a:pt x="20884" y="3141"/>
                  <a:pt x="21045" y="2987"/>
                  <a:pt x="21242" y="2987"/>
                </a:cubicBezTo>
                <a:close/>
                <a:moveTo>
                  <a:pt x="358" y="0"/>
                </a:moveTo>
                <a:cubicBezTo>
                  <a:pt x="556" y="0"/>
                  <a:pt x="716" y="154"/>
                  <a:pt x="716" y="344"/>
                </a:cubicBezTo>
                <a:cubicBezTo>
                  <a:pt x="716" y="534"/>
                  <a:pt x="556" y="688"/>
                  <a:pt x="358" y="688"/>
                </a:cubicBezTo>
                <a:cubicBezTo>
                  <a:pt x="160" y="688"/>
                  <a:pt x="0" y="534"/>
                  <a:pt x="0" y="344"/>
                </a:cubicBezTo>
                <a:cubicBezTo>
                  <a:pt x="0" y="154"/>
                  <a:pt x="160" y="0"/>
                  <a:pt x="358" y="0"/>
                </a:cubicBezTo>
                <a:close/>
                <a:moveTo>
                  <a:pt x="3341" y="0"/>
                </a:moveTo>
                <a:cubicBezTo>
                  <a:pt x="3539" y="0"/>
                  <a:pt x="3699" y="154"/>
                  <a:pt x="3699" y="344"/>
                </a:cubicBezTo>
                <a:cubicBezTo>
                  <a:pt x="3699" y="534"/>
                  <a:pt x="3539" y="688"/>
                  <a:pt x="3341" y="688"/>
                </a:cubicBezTo>
                <a:cubicBezTo>
                  <a:pt x="3144" y="688"/>
                  <a:pt x="2984" y="534"/>
                  <a:pt x="2984" y="344"/>
                </a:cubicBezTo>
                <a:cubicBezTo>
                  <a:pt x="2984" y="154"/>
                  <a:pt x="3144" y="0"/>
                  <a:pt x="3341" y="0"/>
                </a:cubicBezTo>
                <a:close/>
                <a:moveTo>
                  <a:pt x="6325" y="0"/>
                </a:moveTo>
                <a:cubicBezTo>
                  <a:pt x="6522" y="0"/>
                  <a:pt x="6683" y="154"/>
                  <a:pt x="6683" y="344"/>
                </a:cubicBezTo>
                <a:cubicBezTo>
                  <a:pt x="6683" y="534"/>
                  <a:pt x="6522" y="688"/>
                  <a:pt x="6325" y="688"/>
                </a:cubicBezTo>
                <a:cubicBezTo>
                  <a:pt x="6127" y="688"/>
                  <a:pt x="5967" y="534"/>
                  <a:pt x="5967" y="344"/>
                </a:cubicBezTo>
                <a:cubicBezTo>
                  <a:pt x="5967" y="154"/>
                  <a:pt x="6127" y="0"/>
                  <a:pt x="6325" y="0"/>
                </a:cubicBezTo>
                <a:close/>
                <a:moveTo>
                  <a:pt x="9308" y="0"/>
                </a:moveTo>
                <a:cubicBezTo>
                  <a:pt x="9506" y="0"/>
                  <a:pt x="9666" y="154"/>
                  <a:pt x="9666" y="344"/>
                </a:cubicBezTo>
                <a:cubicBezTo>
                  <a:pt x="9666" y="534"/>
                  <a:pt x="9506" y="688"/>
                  <a:pt x="9308" y="688"/>
                </a:cubicBezTo>
                <a:cubicBezTo>
                  <a:pt x="9111" y="688"/>
                  <a:pt x="8950" y="534"/>
                  <a:pt x="8950" y="344"/>
                </a:cubicBezTo>
                <a:cubicBezTo>
                  <a:pt x="8950" y="154"/>
                  <a:pt x="9111" y="0"/>
                  <a:pt x="9308" y="0"/>
                </a:cubicBezTo>
                <a:close/>
                <a:moveTo>
                  <a:pt x="12292" y="0"/>
                </a:moveTo>
                <a:cubicBezTo>
                  <a:pt x="12489" y="0"/>
                  <a:pt x="12650" y="154"/>
                  <a:pt x="12650" y="344"/>
                </a:cubicBezTo>
                <a:cubicBezTo>
                  <a:pt x="12650" y="534"/>
                  <a:pt x="12489" y="688"/>
                  <a:pt x="12292" y="688"/>
                </a:cubicBezTo>
                <a:cubicBezTo>
                  <a:pt x="12094" y="688"/>
                  <a:pt x="11934" y="534"/>
                  <a:pt x="11934" y="344"/>
                </a:cubicBezTo>
                <a:cubicBezTo>
                  <a:pt x="11934" y="154"/>
                  <a:pt x="12094" y="0"/>
                  <a:pt x="12292" y="0"/>
                </a:cubicBezTo>
                <a:close/>
                <a:moveTo>
                  <a:pt x="15275" y="0"/>
                </a:moveTo>
                <a:cubicBezTo>
                  <a:pt x="15473" y="0"/>
                  <a:pt x="15633" y="154"/>
                  <a:pt x="15633" y="344"/>
                </a:cubicBezTo>
                <a:cubicBezTo>
                  <a:pt x="15633" y="534"/>
                  <a:pt x="15473" y="688"/>
                  <a:pt x="15275" y="688"/>
                </a:cubicBezTo>
                <a:cubicBezTo>
                  <a:pt x="15078" y="688"/>
                  <a:pt x="14917" y="534"/>
                  <a:pt x="14917" y="344"/>
                </a:cubicBezTo>
                <a:cubicBezTo>
                  <a:pt x="14917" y="154"/>
                  <a:pt x="15078" y="0"/>
                  <a:pt x="15275" y="0"/>
                </a:cubicBezTo>
                <a:close/>
                <a:moveTo>
                  <a:pt x="18259" y="0"/>
                </a:moveTo>
                <a:cubicBezTo>
                  <a:pt x="18456" y="0"/>
                  <a:pt x="18617" y="154"/>
                  <a:pt x="18617" y="344"/>
                </a:cubicBezTo>
                <a:cubicBezTo>
                  <a:pt x="18617" y="534"/>
                  <a:pt x="18456" y="688"/>
                  <a:pt x="18259" y="688"/>
                </a:cubicBezTo>
                <a:cubicBezTo>
                  <a:pt x="18061" y="688"/>
                  <a:pt x="17901" y="534"/>
                  <a:pt x="17901" y="344"/>
                </a:cubicBezTo>
                <a:cubicBezTo>
                  <a:pt x="17901" y="154"/>
                  <a:pt x="18061" y="0"/>
                  <a:pt x="18259" y="0"/>
                </a:cubicBezTo>
                <a:close/>
                <a:moveTo>
                  <a:pt x="21242" y="0"/>
                </a:moveTo>
                <a:cubicBezTo>
                  <a:pt x="21440" y="0"/>
                  <a:pt x="21600" y="154"/>
                  <a:pt x="21600" y="344"/>
                </a:cubicBezTo>
                <a:cubicBezTo>
                  <a:pt x="21600" y="534"/>
                  <a:pt x="21440" y="688"/>
                  <a:pt x="21242" y="688"/>
                </a:cubicBezTo>
                <a:cubicBezTo>
                  <a:pt x="21045" y="688"/>
                  <a:pt x="20884" y="534"/>
                  <a:pt x="20884" y="344"/>
                </a:cubicBezTo>
                <a:cubicBezTo>
                  <a:pt x="20884" y="154"/>
                  <a:pt x="21045" y="0"/>
                  <a:pt x="21242" y="0"/>
                </a:cubicBez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3"/>
          <p:cNvSpPr txBox="1"/>
          <p:nvPr/>
        </p:nvSpPr>
        <p:spPr>
          <a:xfrm>
            <a:off x="218695" y="1523075"/>
            <a:ext cx="45429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1292D"/>
              </a:buClr>
              <a:buSzPts val="1900"/>
              <a:buFont typeface="Montserrat"/>
              <a:buNone/>
            </a:pPr>
            <a:r>
              <a:rPr lang="en" sz="3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Here’s the skill gaps we’re hearing</a:t>
            </a:r>
            <a:endParaRPr sz="3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5" name="Google Shape;275;p73"/>
          <p:cNvSpPr txBox="1"/>
          <p:nvPr/>
        </p:nvSpPr>
        <p:spPr>
          <a:xfrm>
            <a:off x="4996225" y="838950"/>
            <a:ext cx="20097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Struggling to ‘layer deep’ and uncover business outcomes to sell to.</a:t>
            </a:r>
            <a:endParaRPr sz="12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6" name="Google Shape;276;p73"/>
          <p:cNvSpPr txBox="1"/>
          <p:nvPr/>
        </p:nvSpPr>
        <p:spPr>
          <a:xfrm>
            <a:off x="7070050" y="838950"/>
            <a:ext cx="20097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Losing deals as ‘finalists’ against the competition.</a:t>
            </a:r>
            <a:endParaRPr sz="12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7" name="Google Shape;277;p73"/>
          <p:cNvSpPr txBox="1"/>
          <p:nvPr/>
        </p:nvSpPr>
        <p:spPr>
          <a:xfrm>
            <a:off x="7070050" y="2273250"/>
            <a:ext cx="20097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Selling high and getting access to power.</a:t>
            </a:r>
            <a:endParaRPr sz="12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73"/>
          <p:cNvSpPr txBox="1"/>
          <p:nvPr/>
        </p:nvSpPr>
        <p:spPr>
          <a:xfrm>
            <a:off x="4996225" y="2273250"/>
            <a:ext cx="20097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Scrambling to build champions when it’s already too late.</a:t>
            </a:r>
            <a:endParaRPr sz="12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73"/>
          <p:cNvSpPr txBox="1"/>
          <p:nvPr/>
        </p:nvSpPr>
        <p:spPr>
          <a:xfrm>
            <a:off x="4996225" y="3622561"/>
            <a:ext cx="2009700" cy="25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Quid pro quo and ‘give for get’ during negotiations; selling the product for what it’s worth.</a:t>
            </a:r>
            <a:endParaRPr sz="12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73"/>
          <p:cNvSpPr txBox="1"/>
          <p:nvPr/>
        </p:nvSpPr>
        <p:spPr>
          <a:xfrm>
            <a:off x="7070050" y="3622561"/>
            <a:ext cx="20097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Product-centric and feature-heavy demos (vs. value-oriented).</a:t>
            </a:r>
            <a:endParaRPr sz="12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281" name="Google Shape;28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887" y="408346"/>
            <a:ext cx="419650" cy="44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5068" y="419279"/>
            <a:ext cx="419665" cy="41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887" y="1877921"/>
            <a:ext cx="419650" cy="44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5068" y="1888854"/>
            <a:ext cx="419665" cy="41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887" y="3224071"/>
            <a:ext cx="419650" cy="44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5068" y="3235004"/>
            <a:ext cx="419665" cy="41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4"/>
          <p:cNvSpPr/>
          <p:nvPr/>
        </p:nvSpPr>
        <p:spPr>
          <a:xfrm>
            <a:off x="6283675" y="4003325"/>
            <a:ext cx="1961400" cy="620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74"/>
          <p:cNvSpPr txBox="1"/>
          <p:nvPr/>
        </p:nvSpPr>
        <p:spPr>
          <a:xfrm>
            <a:off x="755100" y="160000"/>
            <a:ext cx="7633800" cy="2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33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“As market conditions change, so do the skills we need to win”</a:t>
            </a:r>
            <a:endParaRPr sz="33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33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“Our buyer’s behavior, market conditions, and selling environment are all changing faster than we can evolve our sellers’ skills.”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3" name="Google Shape;29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750" y="3137225"/>
            <a:ext cx="1470600" cy="1486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4" name="Google Shape;294;p74"/>
          <p:cNvSpPr txBox="1"/>
          <p:nvPr/>
        </p:nvSpPr>
        <p:spPr>
          <a:xfrm>
            <a:off x="4101975" y="3430175"/>
            <a:ext cx="3218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David Katz,</a:t>
            </a:r>
            <a:b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VP Corporate Sales,</a:t>
            </a:r>
            <a:endParaRPr sz="18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Hubspot</a:t>
            </a:r>
            <a:endParaRPr sz="18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5" name="Google Shape;295;p74"/>
          <p:cNvSpPr/>
          <p:nvPr/>
        </p:nvSpPr>
        <p:spPr>
          <a:xfrm>
            <a:off x="1086675" y="4657100"/>
            <a:ext cx="1045200" cy="38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5"/>
          <p:cNvSpPr txBox="1"/>
          <p:nvPr/>
        </p:nvSpPr>
        <p:spPr>
          <a:xfrm>
            <a:off x="692775" y="629038"/>
            <a:ext cx="7816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5"/>
              </a:buClr>
              <a:buSzPts val="2600"/>
              <a:buFont typeface="Montserrat"/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Most Sales Training Falls Short</a:t>
            </a:r>
            <a:endParaRPr i="1" sz="15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01" name="Google Shape;301;p75"/>
          <p:cNvSpPr txBox="1"/>
          <p:nvPr/>
        </p:nvSpPr>
        <p:spPr>
          <a:xfrm>
            <a:off x="3500699" y="2839775"/>
            <a:ext cx="214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2292D"/>
              </a:buClr>
              <a:buSzPts val="1900"/>
              <a:buFont typeface="Montserrat"/>
              <a:buNone/>
            </a:pPr>
            <a:r>
              <a:rPr lang="en" sz="1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Trainers Your People Don’t Trust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75"/>
          <p:cNvSpPr txBox="1"/>
          <p:nvPr/>
        </p:nvSpPr>
        <p:spPr>
          <a:xfrm>
            <a:off x="851800" y="2955263"/>
            <a:ext cx="20370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2292D"/>
              </a:buClr>
              <a:buSzPts val="1900"/>
              <a:buFont typeface="Montserrat"/>
              <a:buNone/>
            </a:pPr>
            <a:r>
              <a:rPr lang="en" sz="1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One Size Fits All</a:t>
            </a:r>
            <a:endParaRPr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3" name="Google Shape;303;p75"/>
          <p:cNvCxnSpPr/>
          <p:nvPr/>
        </p:nvCxnSpPr>
        <p:spPr>
          <a:xfrm>
            <a:off x="498051" y="1343904"/>
            <a:ext cx="0" cy="2965500"/>
          </a:xfrm>
          <a:prstGeom prst="straightConnector1">
            <a:avLst/>
          </a:prstGeom>
          <a:noFill/>
          <a:ln cap="flat" cmpd="sng" w="9525">
            <a:solidFill>
              <a:srgbClr val="565656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04" name="Google Shape;304;p75"/>
          <p:cNvSpPr txBox="1"/>
          <p:nvPr/>
        </p:nvSpPr>
        <p:spPr>
          <a:xfrm rot="-5400000">
            <a:off x="-370145" y="1280477"/>
            <a:ext cx="173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900"/>
              <a:buFont typeface="Outfit"/>
              <a:buNone/>
            </a:pPr>
            <a:r>
              <a:rPr lang="en" sz="900">
                <a:solidFill>
                  <a:srgbClr val="2A2A2A"/>
                </a:solidFill>
                <a:latin typeface="Outfit"/>
                <a:ea typeface="Outfit"/>
                <a:cs typeface="Outfit"/>
                <a:sym typeface="Outfit"/>
              </a:rPr>
              <a:t>pclub.io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00" y="159997"/>
            <a:ext cx="264351" cy="27267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75"/>
          <p:cNvSpPr/>
          <p:nvPr/>
        </p:nvSpPr>
        <p:spPr>
          <a:xfrm>
            <a:off x="8475753" y="3932207"/>
            <a:ext cx="1096632" cy="1086102"/>
          </a:xfrm>
          <a:custGeom>
            <a:rect b="b" l="l" r="r" t="t"/>
            <a:pathLst>
              <a:path extrusionOk="0" h="21600" w="21600">
                <a:moveTo>
                  <a:pt x="21242" y="20912"/>
                </a:moveTo>
                <a:cubicBezTo>
                  <a:pt x="21440" y="20912"/>
                  <a:pt x="21600" y="21066"/>
                  <a:pt x="21600" y="21256"/>
                </a:cubicBezTo>
                <a:cubicBezTo>
                  <a:pt x="21600" y="21446"/>
                  <a:pt x="21440" y="21600"/>
                  <a:pt x="21242" y="21600"/>
                </a:cubicBezTo>
                <a:cubicBezTo>
                  <a:pt x="21044" y="21600"/>
                  <a:pt x="20884" y="21446"/>
                  <a:pt x="20884" y="21256"/>
                </a:cubicBezTo>
                <a:cubicBezTo>
                  <a:pt x="20884" y="21066"/>
                  <a:pt x="21044" y="20912"/>
                  <a:pt x="21242" y="20912"/>
                </a:cubicBezTo>
                <a:close/>
                <a:moveTo>
                  <a:pt x="18259" y="20912"/>
                </a:moveTo>
                <a:cubicBezTo>
                  <a:pt x="18456" y="20912"/>
                  <a:pt x="18616" y="21066"/>
                  <a:pt x="18616" y="21256"/>
                </a:cubicBezTo>
                <a:cubicBezTo>
                  <a:pt x="18616" y="21446"/>
                  <a:pt x="18456" y="21600"/>
                  <a:pt x="18259" y="21600"/>
                </a:cubicBezTo>
                <a:cubicBezTo>
                  <a:pt x="18061" y="21600"/>
                  <a:pt x="17901" y="21446"/>
                  <a:pt x="17901" y="21256"/>
                </a:cubicBezTo>
                <a:cubicBezTo>
                  <a:pt x="17901" y="21066"/>
                  <a:pt x="18061" y="20912"/>
                  <a:pt x="18259" y="20912"/>
                </a:cubicBezTo>
                <a:close/>
                <a:moveTo>
                  <a:pt x="15275" y="20912"/>
                </a:moveTo>
                <a:cubicBezTo>
                  <a:pt x="15473" y="20912"/>
                  <a:pt x="15633" y="21066"/>
                  <a:pt x="15633" y="21256"/>
                </a:cubicBezTo>
                <a:cubicBezTo>
                  <a:pt x="15633" y="21446"/>
                  <a:pt x="15473" y="21600"/>
                  <a:pt x="15275" y="21600"/>
                </a:cubicBezTo>
                <a:cubicBezTo>
                  <a:pt x="15078" y="21600"/>
                  <a:pt x="14917" y="21446"/>
                  <a:pt x="14917" y="21256"/>
                </a:cubicBezTo>
                <a:cubicBezTo>
                  <a:pt x="14917" y="21066"/>
                  <a:pt x="15078" y="20912"/>
                  <a:pt x="15275" y="20912"/>
                </a:cubicBezTo>
                <a:close/>
                <a:moveTo>
                  <a:pt x="12292" y="20912"/>
                </a:moveTo>
                <a:cubicBezTo>
                  <a:pt x="12489" y="20912"/>
                  <a:pt x="12650" y="21066"/>
                  <a:pt x="12650" y="21256"/>
                </a:cubicBezTo>
                <a:cubicBezTo>
                  <a:pt x="12650" y="21446"/>
                  <a:pt x="12489" y="21600"/>
                  <a:pt x="12292" y="21600"/>
                </a:cubicBezTo>
                <a:cubicBezTo>
                  <a:pt x="12094" y="21600"/>
                  <a:pt x="11934" y="21446"/>
                  <a:pt x="11934" y="21256"/>
                </a:cubicBezTo>
                <a:cubicBezTo>
                  <a:pt x="11934" y="21066"/>
                  <a:pt x="12094" y="20912"/>
                  <a:pt x="12292" y="20912"/>
                </a:cubicBezTo>
                <a:close/>
                <a:moveTo>
                  <a:pt x="9308" y="20912"/>
                </a:moveTo>
                <a:cubicBezTo>
                  <a:pt x="9506" y="20912"/>
                  <a:pt x="9666" y="21066"/>
                  <a:pt x="9666" y="21256"/>
                </a:cubicBezTo>
                <a:cubicBezTo>
                  <a:pt x="9666" y="21446"/>
                  <a:pt x="9506" y="21600"/>
                  <a:pt x="9308" y="21600"/>
                </a:cubicBezTo>
                <a:cubicBezTo>
                  <a:pt x="9111" y="21600"/>
                  <a:pt x="8950" y="21446"/>
                  <a:pt x="8950" y="21256"/>
                </a:cubicBezTo>
                <a:cubicBezTo>
                  <a:pt x="8950" y="21066"/>
                  <a:pt x="9111" y="20912"/>
                  <a:pt x="9308" y="20912"/>
                </a:cubicBezTo>
                <a:close/>
                <a:moveTo>
                  <a:pt x="6325" y="20912"/>
                </a:moveTo>
                <a:cubicBezTo>
                  <a:pt x="6522" y="20912"/>
                  <a:pt x="6683" y="21066"/>
                  <a:pt x="6683" y="21256"/>
                </a:cubicBezTo>
                <a:cubicBezTo>
                  <a:pt x="6683" y="21446"/>
                  <a:pt x="6522" y="21600"/>
                  <a:pt x="6325" y="21600"/>
                </a:cubicBezTo>
                <a:cubicBezTo>
                  <a:pt x="6127" y="21600"/>
                  <a:pt x="5967" y="21446"/>
                  <a:pt x="5967" y="21256"/>
                </a:cubicBezTo>
                <a:cubicBezTo>
                  <a:pt x="5967" y="21066"/>
                  <a:pt x="6127" y="20912"/>
                  <a:pt x="6325" y="20912"/>
                </a:cubicBezTo>
                <a:close/>
                <a:moveTo>
                  <a:pt x="3341" y="20912"/>
                </a:moveTo>
                <a:cubicBezTo>
                  <a:pt x="3539" y="20912"/>
                  <a:pt x="3699" y="21066"/>
                  <a:pt x="3699" y="21256"/>
                </a:cubicBezTo>
                <a:cubicBezTo>
                  <a:pt x="3699" y="21446"/>
                  <a:pt x="3539" y="21600"/>
                  <a:pt x="3341" y="21600"/>
                </a:cubicBezTo>
                <a:cubicBezTo>
                  <a:pt x="3144" y="21600"/>
                  <a:pt x="2983" y="21446"/>
                  <a:pt x="2983" y="21256"/>
                </a:cubicBezTo>
                <a:cubicBezTo>
                  <a:pt x="2983" y="21066"/>
                  <a:pt x="3144" y="20912"/>
                  <a:pt x="3341" y="20912"/>
                </a:cubicBezTo>
                <a:close/>
                <a:moveTo>
                  <a:pt x="358" y="20912"/>
                </a:moveTo>
                <a:cubicBezTo>
                  <a:pt x="555" y="20912"/>
                  <a:pt x="716" y="21066"/>
                  <a:pt x="716" y="21256"/>
                </a:cubicBezTo>
                <a:cubicBezTo>
                  <a:pt x="716" y="21446"/>
                  <a:pt x="555" y="21600"/>
                  <a:pt x="358" y="21600"/>
                </a:cubicBezTo>
                <a:cubicBezTo>
                  <a:pt x="160" y="21600"/>
                  <a:pt x="0" y="21446"/>
                  <a:pt x="0" y="21256"/>
                </a:cubicBezTo>
                <a:cubicBezTo>
                  <a:pt x="0" y="21066"/>
                  <a:pt x="160" y="20912"/>
                  <a:pt x="358" y="20912"/>
                </a:cubicBezTo>
                <a:close/>
                <a:moveTo>
                  <a:pt x="21242" y="17925"/>
                </a:moveTo>
                <a:cubicBezTo>
                  <a:pt x="21440" y="17925"/>
                  <a:pt x="21600" y="18079"/>
                  <a:pt x="21600" y="18269"/>
                </a:cubicBezTo>
                <a:cubicBezTo>
                  <a:pt x="21600" y="18459"/>
                  <a:pt x="21440" y="18613"/>
                  <a:pt x="21242" y="18613"/>
                </a:cubicBezTo>
                <a:cubicBezTo>
                  <a:pt x="21044" y="18613"/>
                  <a:pt x="20884" y="18459"/>
                  <a:pt x="20884" y="18269"/>
                </a:cubicBezTo>
                <a:cubicBezTo>
                  <a:pt x="20884" y="18079"/>
                  <a:pt x="21044" y="17925"/>
                  <a:pt x="21242" y="17925"/>
                </a:cubicBezTo>
                <a:close/>
                <a:moveTo>
                  <a:pt x="18259" y="17925"/>
                </a:moveTo>
                <a:cubicBezTo>
                  <a:pt x="18456" y="17925"/>
                  <a:pt x="18616" y="18079"/>
                  <a:pt x="18616" y="18269"/>
                </a:cubicBezTo>
                <a:cubicBezTo>
                  <a:pt x="18616" y="18459"/>
                  <a:pt x="18456" y="18613"/>
                  <a:pt x="18259" y="18613"/>
                </a:cubicBezTo>
                <a:cubicBezTo>
                  <a:pt x="18061" y="18613"/>
                  <a:pt x="17901" y="18459"/>
                  <a:pt x="17901" y="18269"/>
                </a:cubicBezTo>
                <a:cubicBezTo>
                  <a:pt x="17901" y="18079"/>
                  <a:pt x="18061" y="17925"/>
                  <a:pt x="18259" y="17925"/>
                </a:cubicBezTo>
                <a:close/>
                <a:moveTo>
                  <a:pt x="15275" y="17925"/>
                </a:moveTo>
                <a:cubicBezTo>
                  <a:pt x="15473" y="17925"/>
                  <a:pt x="15633" y="18079"/>
                  <a:pt x="15633" y="18269"/>
                </a:cubicBezTo>
                <a:cubicBezTo>
                  <a:pt x="15633" y="18459"/>
                  <a:pt x="15473" y="18613"/>
                  <a:pt x="15275" y="18613"/>
                </a:cubicBezTo>
                <a:cubicBezTo>
                  <a:pt x="15078" y="18613"/>
                  <a:pt x="14917" y="18459"/>
                  <a:pt x="14917" y="18269"/>
                </a:cubicBezTo>
                <a:cubicBezTo>
                  <a:pt x="14917" y="18079"/>
                  <a:pt x="15078" y="17925"/>
                  <a:pt x="15275" y="17925"/>
                </a:cubicBezTo>
                <a:close/>
                <a:moveTo>
                  <a:pt x="12292" y="17925"/>
                </a:moveTo>
                <a:cubicBezTo>
                  <a:pt x="12489" y="17925"/>
                  <a:pt x="12650" y="18079"/>
                  <a:pt x="12650" y="18269"/>
                </a:cubicBezTo>
                <a:cubicBezTo>
                  <a:pt x="12650" y="18459"/>
                  <a:pt x="12489" y="18613"/>
                  <a:pt x="12292" y="18613"/>
                </a:cubicBezTo>
                <a:cubicBezTo>
                  <a:pt x="12094" y="18613"/>
                  <a:pt x="11934" y="18459"/>
                  <a:pt x="11934" y="18269"/>
                </a:cubicBezTo>
                <a:cubicBezTo>
                  <a:pt x="11934" y="18079"/>
                  <a:pt x="12094" y="17925"/>
                  <a:pt x="12292" y="17925"/>
                </a:cubicBezTo>
                <a:close/>
                <a:moveTo>
                  <a:pt x="9308" y="17925"/>
                </a:moveTo>
                <a:cubicBezTo>
                  <a:pt x="9506" y="17925"/>
                  <a:pt x="9666" y="18079"/>
                  <a:pt x="9666" y="18269"/>
                </a:cubicBezTo>
                <a:cubicBezTo>
                  <a:pt x="9666" y="18459"/>
                  <a:pt x="9506" y="18613"/>
                  <a:pt x="9308" y="18613"/>
                </a:cubicBezTo>
                <a:cubicBezTo>
                  <a:pt x="9111" y="18613"/>
                  <a:pt x="8950" y="18459"/>
                  <a:pt x="8950" y="18269"/>
                </a:cubicBezTo>
                <a:cubicBezTo>
                  <a:pt x="8950" y="18079"/>
                  <a:pt x="9111" y="17925"/>
                  <a:pt x="9308" y="17925"/>
                </a:cubicBezTo>
                <a:close/>
                <a:moveTo>
                  <a:pt x="6325" y="17925"/>
                </a:moveTo>
                <a:cubicBezTo>
                  <a:pt x="6522" y="17925"/>
                  <a:pt x="6683" y="18079"/>
                  <a:pt x="6683" y="18269"/>
                </a:cubicBezTo>
                <a:cubicBezTo>
                  <a:pt x="6683" y="18459"/>
                  <a:pt x="6522" y="18613"/>
                  <a:pt x="6325" y="18613"/>
                </a:cubicBezTo>
                <a:cubicBezTo>
                  <a:pt x="6127" y="18613"/>
                  <a:pt x="5967" y="18459"/>
                  <a:pt x="5967" y="18269"/>
                </a:cubicBezTo>
                <a:cubicBezTo>
                  <a:pt x="5967" y="18079"/>
                  <a:pt x="6127" y="17925"/>
                  <a:pt x="6325" y="17925"/>
                </a:cubicBezTo>
                <a:close/>
                <a:moveTo>
                  <a:pt x="3341" y="17925"/>
                </a:moveTo>
                <a:cubicBezTo>
                  <a:pt x="3539" y="17925"/>
                  <a:pt x="3699" y="18079"/>
                  <a:pt x="3699" y="18269"/>
                </a:cubicBezTo>
                <a:cubicBezTo>
                  <a:pt x="3699" y="18459"/>
                  <a:pt x="3539" y="18613"/>
                  <a:pt x="3341" y="18613"/>
                </a:cubicBezTo>
                <a:cubicBezTo>
                  <a:pt x="3144" y="18613"/>
                  <a:pt x="2983" y="18459"/>
                  <a:pt x="2983" y="18269"/>
                </a:cubicBezTo>
                <a:cubicBezTo>
                  <a:pt x="2983" y="18079"/>
                  <a:pt x="3144" y="17925"/>
                  <a:pt x="3341" y="17925"/>
                </a:cubicBezTo>
                <a:close/>
                <a:moveTo>
                  <a:pt x="358" y="17925"/>
                </a:moveTo>
                <a:cubicBezTo>
                  <a:pt x="555" y="17925"/>
                  <a:pt x="716" y="18079"/>
                  <a:pt x="716" y="18269"/>
                </a:cubicBezTo>
                <a:cubicBezTo>
                  <a:pt x="716" y="18459"/>
                  <a:pt x="555" y="18613"/>
                  <a:pt x="358" y="18613"/>
                </a:cubicBezTo>
                <a:cubicBezTo>
                  <a:pt x="160" y="18613"/>
                  <a:pt x="0" y="18459"/>
                  <a:pt x="0" y="18269"/>
                </a:cubicBezTo>
                <a:cubicBezTo>
                  <a:pt x="0" y="18079"/>
                  <a:pt x="160" y="17925"/>
                  <a:pt x="358" y="17925"/>
                </a:cubicBezTo>
                <a:close/>
                <a:moveTo>
                  <a:pt x="21242" y="14937"/>
                </a:moveTo>
                <a:cubicBezTo>
                  <a:pt x="21440" y="14937"/>
                  <a:pt x="21600" y="15091"/>
                  <a:pt x="21600" y="15281"/>
                </a:cubicBezTo>
                <a:cubicBezTo>
                  <a:pt x="21600" y="15471"/>
                  <a:pt x="21440" y="15625"/>
                  <a:pt x="21242" y="15625"/>
                </a:cubicBezTo>
                <a:cubicBezTo>
                  <a:pt x="21045" y="15625"/>
                  <a:pt x="20884" y="15471"/>
                  <a:pt x="20884" y="15281"/>
                </a:cubicBezTo>
                <a:cubicBezTo>
                  <a:pt x="20884" y="15091"/>
                  <a:pt x="21045" y="14937"/>
                  <a:pt x="21242" y="14937"/>
                </a:cubicBezTo>
                <a:close/>
                <a:moveTo>
                  <a:pt x="18259" y="14937"/>
                </a:moveTo>
                <a:cubicBezTo>
                  <a:pt x="18456" y="14937"/>
                  <a:pt x="18616" y="15091"/>
                  <a:pt x="18616" y="15281"/>
                </a:cubicBezTo>
                <a:cubicBezTo>
                  <a:pt x="18616" y="15471"/>
                  <a:pt x="18456" y="15625"/>
                  <a:pt x="18259" y="15625"/>
                </a:cubicBezTo>
                <a:cubicBezTo>
                  <a:pt x="18061" y="15625"/>
                  <a:pt x="17901" y="15471"/>
                  <a:pt x="17901" y="15281"/>
                </a:cubicBezTo>
                <a:cubicBezTo>
                  <a:pt x="17901" y="15091"/>
                  <a:pt x="18061" y="14937"/>
                  <a:pt x="18259" y="14937"/>
                </a:cubicBezTo>
                <a:close/>
                <a:moveTo>
                  <a:pt x="15275" y="14937"/>
                </a:moveTo>
                <a:cubicBezTo>
                  <a:pt x="15473" y="14937"/>
                  <a:pt x="15633" y="15091"/>
                  <a:pt x="15633" y="15281"/>
                </a:cubicBezTo>
                <a:cubicBezTo>
                  <a:pt x="15633" y="15471"/>
                  <a:pt x="15473" y="15625"/>
                  <a:pt x="15275" y="15625"/>
                </a:cubicBezTo>
                <a:cubicBezTo>
                  <a:pt x="15078" y="15625"/>
                  <a:pt x="14917" y="15471"/>
                  <a:pt x="14917" y="15281"/>
                </a:cubicBezTo>
                <a:cubicBezTo>
                  <a:pt x="14917" y="15091"/>
                  <a:pt x="15078" y="14937"/>
                  <a:pt x="15275" y="14937"/>
                </a:cubicBezTo>
                <a:close/>
                <a:moveTo>
                  <a:pt x="12292" y="14937"/>
                </a:moveTo>
                <a:cubicBezTo>
                  <a:pt x="12489" y="14937"/>
                  <a:pt x="12650" y="15091"/>
                  <a:pt x="12650" y="15281"/>
                </a:cubicBezTo>
                <a:cubicBezTo>
                  <a:pt x="12650" y="15471"/>
                  <a:pt x="12489" y="15625"/>
                  <a:pt x="12292" y="15625"/>
                </a:cubicBezTo>
                <a:cubicBezTo>
                  <a:pt x="12094" y="15625"/>
                  <a:pt x="11934" y="15471"/>
                  <a:pt x="11934" y="15281"/>
                </a:cubicBezTo>
                <a:cubicBezTo>
                  <a:pt x="11934" y="15091"/>
                  <a:pt x="12094" y="14937"/>
                  <a:pt x="12292" y="14937"/>
                </a:cubicBezTo>
                <a:close/>
                <a:moveTo>
                  <a:pt x="9308" y="14937"/>
                </a:moveTo>
                <a:cubicBezTo>
                  <a:pt x="9506" y="14937"/>
                  <a:pt x="9666" y="15091"/>
                  <a:pt x="9666" y="15281"/>
                </a:cubicBezTo>
                <a:cubicBezTo>
                  <a:pt x="9666" y="15471"/>
                  <a:pt x="9506" y="15625"/>
                  <a:pt x="9308" y="15625"/>
                </a:cubicBezTo>
                <a:cubicBezTo>
                  <a:pt x="9111" y="15625"/>
                  <a:pt x="8950" y="15471"/>
                  <a:pt x="8950" y="15281"/>
                </a:cubicBezTo>
                <a:cubicBezTo>
                  <a:pt x="8950" y="15091"/>
                  <a:pt x="9111" y="14937"/>
                  <a:pt x="9308" y="14937"/>
                </a:cubicBezTo>
                <a:close/>
                <a:moveTo>
                  <a:pt x="6325" y="14937"/>
                </a:moveTo>
                <a:cubicBezTo>
                  <a:pt x="6522" y="14937"/>
                  <a:pt x="6683" y="15091"/>
                  <a:pt x="6683" y="15281"/>
                </a:cubicBezTo>
                <a:cubicBezTo>
                  <a:pt x="6683" y="15471"/>
                  <a:pt x="6522" y="15625"/>
                  <a:pt x="6325" y="15625"/>
                </a:cubicBezTo>
                <a:cubicBezTo>
                  <a:pt x="6127" y="15625"/>
                  <a:pt x="5967" y="15471"/>
                  <a:pt x="5967" y="15281"/>
                </a:cubicBezTo>
                <a:cubicBezTo>
                  <a:pt x="5967" y="15091"/>
                  <a:pt x="6127" y="14937"/>
                  <a:pt x="6325" y="14937"/>
                </a:cubicBezTo>
                <a:close/>
                <a:moveTo>
                  <a:pt x="3341" y="14937"/>
                </a:moveTo>
                <a:cubicBezTo>
                  <a:pt x="3539" y="14937"/>
                  <a:pt x="3699" y="15091"/>
                  <a:pt x="3699" y="15281"/>
                </a:cubicBezTo>
                <a:cubicBezTo>
                  <a:pt x="3699" y="15471"/>
                  <a:pt x="3539" y="15625"/>
                  <a:pt x="3341" y="15625"/>
                </a:cubicBezTo>
                <a:cubicBezTo>
                  <a:pt x="3144" y="15625"/>
                  <a:pt x="2983" y="15471"/>
                  <a:pt x="2983" y="15281"/>
                </a:cubicBezTo>
                <a:cubicBezTo>
                  <a:pt x="2983" y="15091"/>
                  <a:pt x="3144" y="14937"/>
                  <a:pt x="3341" y="14937"/>
                </a:cubicBezTo>
                <a:close/>
                <a:moveTo>
                  <a:pt x="358" y="14937"/>
                </a:moveTo>
                <a:cubicBezTo>
                  <a:pt x="555" y="14937"/>
                  <a:pt x="716" y="15091"/>
                  <a:pt x="716" y="15281"/>
                </a:cubicBezTo>
                <a:cubicBezTo>
                  <a:pt x="716" y="15471"/>
                  <a:pt x="555" y="15625"/>
                  <a:pt x="358" y="15625"/>
                </a:cubicBezTo>
                <a:cubicBezTo>
                  <a:pt x="160" y="15625"/>
                  <a:pt x="0" y="15471"/>
                  <a:pt x="0" y="15281"/>
                </a:cubicBezTo>
                <a:cubicBezTo>
                  <a:pt x="0" y="15091"/>
                  <a:pt x="160" y="14937"/>
                  <a:pt x="358" y="14937"/>
                </a:cubicBezTo>
                <a:close/>
                <a:moveTo>
                  <a:pt x="21242" y="11950"/>
                </a:moveTo>
                <a:cubicBezTo>
                  <a:pt x="21440" y="11950"/>
                  <a:pt x="21600" y="12104"/>
                  <a:pt x="21600" y="12294"/>
                </a:cubicBezTo>
                <a:cubicBezTo>
                  <a:pt x="21600" y="12484"/>
                  <a:pt x="21440" y="12638"/>
                  <a:pt x="21242" y="12638"/>
                </a:cubicBezTo>
                <a:cubicBezTo>
                  <a:pt x="21045" y="12638"/>
                  <a:pt x="20884" y="12484"/>
                  <a:pt x="20884" y="12294"/>
                </a:cubicBezTo>
                <a:cubicBezTo>
                  <a:pt x="20884" y="12104"/>
                  <a:pt x="21045" y="11950"/>
                  <a:pt x="21242" y="11950"/>
                </a:cubicBezTo>
                <a:close/>
                <a:moveTo>
                  <a:pt x="18259" y="11950"/>
                </a:moveTo>
                <a:cubicBezTo>
                  <a:pt x="18456" y="11950"/>
                  <a:pt x="18616" y="12104"/>
                  <a:pt x="18616" y="12294"/>
                </a:cubicBezTo>
                <a:cubicBezTo>
                  <a:pt x="18616" y="12484"/>
                  <a:pt x="18456" y="12638"/>
                  <a:pt x="18259" y="12638"/>
                </a:cubicBezTo>
                <a:cubicBezTo>
                  <a:pt x="18061" y="12638"/>
                  <a:pt x="17901" y="12484"/>
                  <a:pt x="17901" y="12294"/>
                </a:cubicBezTo>
                <a:cubicBezTo>
                  <a:pt x="17901" y="12104"/>
                  <a:pt x="18061" y="11950"/>
                  <a:pt x="18259" y="11950"/>
                </a:cubicBezTo>
                <a:close/>
                <a:moveTo>
                  <a:pt x="15275" y="11950"/>
                </a:moveTo>
                <a:cubicBezTo>
                  <a:pt x="15473" y="11950"/>
                  <a:pt x="15633" y="12104"/>
                  <a:pt x="15633" y="12294"/>
                </a:cubicBezTo>
                <a:cubicBezTo>
                  <a:pt x="15633" y="12484"/>
                  <a:pt x="15473" y="12638"/>
                  <a:pt x="15275" y="12638"/>
                </a:cubicBezTo>
                <a:cubicBezTo>
                  <a:pt x="15078" y="12638"/>
                  <a:pt x="14917" y="12484"/>
                  <a:pt x="14917" y="12294"/>
                </a:cubicBezTo>
                <a:cubicBezTo>
                  <a:pt x="14917" y="12104"/>
                  <a:pt x="15078" y="11950"/>
                  <a:pt x="15275" y="11950"/>
                </a:cubicBezTo>
                <a:close/>
                <a:moveTo>
                  <a:pt x="12292" y="11950"/>
                </a:moveTo>
                <a:cubicBezTo>
                  <a:pt x="12489" y="11950"/>
                  <a:pt x="12650" y="12104"/>
                  <a:pt x="12650" y="12294"/>
                </a:cubicBezTo>
                <a:cubicBezTo>
                  <a:pt x="12650" y="12484"/>
                  <a:pt x="12489" y="12638"/>
                  <a:pt x="12292" y="12638"/>
                </a:cubicBezTo>
                <a:cubicBezTo>
                  <a:pt x="12094" y="12638"/>
                  <a:pt x="11934" y="12484"/>
                  <a:pt x="11934" y="12294"/>
                </a:cubicBezTo>
                <a:cubicBezTo>
                  <a:pt x="11934" y="12104"/>
                  <a:pt x="12094" y="11950"/>
                  <a:pt x="12292" y="11950"/>
                </a:cubicBezTo>
                <a:close/>
                <a:moveTo>
                  <a:pt x="9308" y="11950"/>
                </a:moveTo>
                <a:cubicBezTo>
                  <a:pt x="9506" y="11950"/>
                  <a:pt x="9666" y="12104"/>
                  <a:pt x="9666" y="12294"/>
                </a:cubicBezTo>
                <a:cubicBezTo>
                  <a:pt x="9666" y="12484"/>
                  <a:pt x="9506" y="12638"/>
                  <a:pt x="9308" y="12638"/>
                </a:cubicBezTo>
                <a:cubicBezTo>
                  <a:pt x="9111" y="12638"/>
                  <a:pt x="8950" y="12484"/>
                  <a:pt x="8950" y="12294"/>
                </a:cubicBezTo>
                <a:cubicBezTo>
                  <a:pt x="8950" y="12104"/>
                  <a:pt x="9111" y="11950"/>
                  <a:pt x="9308" y="11950"/>
                </a:cubicBezTo>
                <a:close/>
                <a:moveTo>
                  <a:pt x="6325" y="11950"/>
                </a:moveTo>
                <a:cubicBezTo>
                  <a:pt x="6522" y="11950"/>
                  <a:pt x="6683" y="12104"/>
                  <a:pt x="6683" y="12294"/>
                </a:cubicBezTo>
                <a:cubicBezTo>
                  <a:pt x="6683" y="12484"/>
                  <a:pt x="6522" y="12638"/>
                  <a:pt x="6325" y="12638"/>
                </a:cubicBezTo>
                <a:cubicBezTo>
                  <a:pt x="6127" y="12638"/>
                  <a:pt x="5967" y="12484"/>
                  <a:pt x="5967" y="12294"/>
                </a:cubicBezTo>
                <a:cubicBezTo>
                  <a:pt x="5967" y="12104"/>
                  <a:pt x="6127" y="11950"/>
                  <a:pt x="6325" y="11950"/>
                </a:cubicBezTo>
                <a:close/>
                <a:moveTo>
                  <a:pt x="3341" y="11950"/>
                </a:moveTo>
                <a:cubicBezTo>
                  <a:pt x="3539" y="11950"/>
                  <a:pt x="3699" y="12104"/>
                  <a:pt x="3699" y="12294"/>
                </a:cubicBezTo>
                <a:cubicBezTo>
                  <a:pt x="3699" y="12484"/>
                  <a:pt x="3539" y="12638"/>
                  <a:pt x="3341" y="12638"/>
                </a:cubicBezTo>
                <a:cubicBezTo>
                  <a:pt x="3144" y="12638"/>
                  <a:pt x="2984" y="12484"/>
                  <a:pt x="2984" y="12294"/>
                </a:cubicBezTo>
                <a:cubicBezTo>
                  <a:pt x="2984" y="12104"/>
                  <a:pt x="3144" y="11950"/>
                  <a:pt x="3341" y="11950"/>
                </a:cubicBezTo>
                <a:close/>
                <a:moveTo>
                  <a:pt x="358" y="11950"/>
                </a:moveTo>
                <a:cubicBezTo>
                  <a:pt x="555" y="11950"/>
                  <a:pt x="716" y="12104"/>
                  <a:pt x="716" y="12294"/>
                </a:cubicBezTo>
                <a:cubicBezTo>
                  <a:pt x="716" y="12484"/>
                  <a:pt x="555" y="12638"/>
                  <a:pt x="358" y="12638"/>
                </a:cubicBezTo>
                <a:cubicBezTo>
                  <a:pt x="160" y="12638"/>
                  <a:pt x="0" y="12484"/>
                  <a:pt x="0" y="12294"/>
                </a:cubicBezTo>
                <a:cubicBezTo>
                  <a:pt x="0" y="12104"/>
                  <a:pt x="160" y="11950"/>
                  <a:pt x="358" y="11950"/>
                </a:cubicBezTo>
                <a:close/>
                <a:moveTo>
                  <a:pt x="21242" y="8962"/>
                </a:moveTo>
                <a:cubicBezTo>
                  <a:pt x="21440" y="8962"/>
                  <a:pt x="21600" y="9116"/>
                  <a:pt x="21600" y="9306"/>
                </a:cubicBezTo>
                <a:cubicBezTo>
                  <a:pt x="21600" y="9496"/>
                  <a:pt x="21440" y="9650"/>
                  <a:pt x="21242" y="9650"/>
                </a:cubicBezTo>
                <a:cubicBezTo>
                  <a:pt x="21045" y="9650"/>
                  <a:pt x="20884" y="9496"/>
                  <a:pt x="20884" y="9306"/>
                </a:cubicBezTo>
                <a:cubicBezTo>
                  <a:pt x="20884" y="9116"/>
                  <a:pt x="21045" y="8962"/>
                  <a:pt x="21242" y="8962"/>
                </a:cubicBezTo>
                <a:close/>
                <a:moveTo>
                  <a:pt x="18259" y="8962"/>
                </a:moveTo>
                <a:cubicBezTo>
                  <a:pt x="18456" y="8962"/>
                  <a:pt x="18617" y="9116"/>
                  <a:pt x="18617" y="9306"/>
                </a:cubicBezTo>
                <a:cubicBezTo>
                  <a:pt x="18617" y="9496"/>
                  <a:pt x="18456" y="9650"/>
                  <a:pt x="18259" y="9650"/>
                </a:cubicBezTo>
                <a:cubicBezTo>
                  <a:pt x="18061" y="9650"/>
                  <a:pt x="17901" y="9496"/>
                  <a:pt x="17901" y="9306"/>
                </a:cubicBezTo>
                <a:cubicBezTo>
                  <a:pt x="17901" y="9116"/>
                  <a:pt x="18061" y="8962"/>
                  <a:pt x="18259" y="8962"/>
                </a:cubicBezTo>
                <a:close/>
                <a:moveTo>
                  <a:pt x="15275" y="8962"/>
                </a:moveTo>
                <a:cubicBezTo>
                  <a:pt x="15473" y="8962"/>
                  <a:pt x="15633" y="9116"/>
                  <a:pt x="15633" y="9306"/>
                </a:cubicBezTo>
                <a:cubicBezTo>
                  <a:pt x="15633" y="9496"/>
                  <a:pt x="15473" y="9650"/>
                  <a:pt x="15275" y="9650"/>
                </a:cubicBezTo>
                <a:cubicBezTo>
                  <a:pt x="15078" y="9650"/>
                  <a:pt x="14917" y="9496"/>
                  <a:pt x="14917" y="9306"/>
                </a:cubicBezTo>
                <a:cubicBezTo>
                  <a:pt x="14917" y="9116"/>
                  <a:pt x="15078" y="8962"/>
                  <a:pt x="15275" y="8962"/>
                </a:cubicBezTo>
                <a:close/>
                <a:moveTo>
                  <a:pt x="12292" y="8962"/>
                </a:moveTo>
                <a:cubicBezTo>
                  <a:pt x="12489" y="8962"/>
                  <a:pt x="12650" y="9116"/>
                  <a:pt x="12650" y="9306"/>
                </a:cubicBezTo>
                <a:cubicBezTo>
                  <a:pt x="12650" y="9496"/>
                  <a:pt x="12489" y="9650"/>
                  <a:pt x="12292" y="9650"/>
                </a:cubicBezTo>
                <a:cubicBezTo>
                  <a:pt x="12094" y="9650"/>
                  <a:pt x="11934" y="9496"/>
                  <a:pt x="11934" y="9306"/>
                </a:cubicBezTo>
                <a:cubicBezTo>
                  <a:pt x="11934" y="9116"/>
                  <a:pt x="12094" y="8962"/>
                  <a:pt x="12292" y="8962"/>
                </a:cubicBezTo>
                <a:close/>
                <a:moveTo>
                  <a:pt x="9308" y="8962"/>
                </a:moveTo>
                <a:cubicBezTo>
                  <a:pt x="9506" y="8962"/>
                  <a:pt x="9666" y="9116"/>
                  <a:pt x="9666" y="9306"/>
                </a:cubicBezTo>
                <a:cubicBezTo>
                  <a:pt x="9666" y="9496"/>
                  <a:pt x="9506" y="9650"/>
                  <a:pt x="9308" y="9650"/>
                </a:cubicBezTo>
                <a:cubicBezTo>
                  <a:pt x="9111" y="9650"/>
                  <a:pt x="8950" y="9496"/>
                  <a:pt x="8950" y="9306"/>
                </a:cubicBezTo>
                <a:cubicBezTo>
                  <a:pt x="8950" y="9116"/>
                  <a:pt x="9111" y="8962"/>
                  <a:pt x="9308" y="8962"/>
                </a:cubicBezTo>
                <a:close/>
                <a:moveTo>
                  <a:pt x="6325" y="8962"/>
                </a:moveTo>
                <a:cubicBezTo>
                  <a:pt x="6522" y="8962"/>
                  <a:pt x="6683" y="9116"/>
                  <a:pt x="6683" y="9306"/>
                </a:cubicBezTo>
                <a:cubicBezTo>
                  <a:pt x="6683" y="9496"/>
                  <a:pt x="6522" y="9650"/>
                  <a:pt x="6325" y="9650"/>
                </a:cubicBezTo>
                <a:cubicBezTo>
                  <a:pt x="6127" y="9650"/>
                  <a:pt x="5967" y="9496"/>
                  <a:pt x="5967" y="9306"/>
                </a:cubicBezTo>
                <a:cubicBezTo>
                  <a:pt x="5967" y="9116"/>
                  <a:pt x="6127" y="8962"/>
                  <a:pt x="6325" y="8962"/>
                </a:cubicBezTo>
                <a:close/>
                <a:moveTo>
                  <a:pt x="3341" y="8962"/>
                </a:moveTo>
                <a:cubicBezTo>
                  <a:pt x="3539" y="8962"/>
                  <a:pt x="3699" y="9116"/>
                  <a:pt x="3699" y="9306"/>
                </a:cubicBezTo>
                <a:cubicBezTo>
                  <a:pt x="3699" y="9496"/>
                  <a:pt x="3539" y="9650"/>
                  <a:pt x="3341" y="9650"/>
                </a:cubicBezTo>
                <a:cubicBezTo>
                  <a:pt x="3144" y="9650"/>
                  <a:pt x="2984" y="9496"/>
                  <a:pt x="2984" y="9306"/>
                </a:cubicBezTo>
                <a:cubicBezTo>
                  <a:pt x="2984" y="9116"/>
                  <a:pt x="3144" y="8962"/>
                  <a:pt x="3341" y="8962"/>
                </a:cubicBezTo>
                <a:close/>
                <a:moveTo>
                  <a:pt x="358" y="8962"/>
                </a:moveTo>
                <a:cubicBezTo>
                  <a:pt x="555" y="8962"/>
                  <a:pt x="716" y="9116"/>
                  <a:pt x="716" y="9306"/>
                </a:cubicBezTo>
                <a:cubicBezTo>
                  <a:pt x="716" y="9496"/>
                  <a:pt x="555" y="9650"/>
                  <a:pt x="358" y="9650"/>
                </a:cubicBezTo>
                <a:cubicBezTo>
                  <a:pt x="160" y="9650"/>
                  <a:pt x="0" y="9496"/>
                  <a:pt x="0" y="9306"/>
                </a:cubicBezTo>
                <a:cubicBezTo>
                  <a:pt x="0" y="9116"/>
                  <a:pt x="160" y="8962"/>
                  <a:pt x="358" y="8962"/>
                </a:cubicBezTo>
                <a:close/>
                <a:moveTo>
                  <a:pt x="358" y="5975"/>
                </a:moveTo>
                <a:cubicBezTo>
                  <a:pt x="556" y="5975"/>
                  <a:pt x="716" y="6129"/>
                  <a:pt x="716" y="6319"/>
                </a:cubicBezTo>
                <a:cubicBezTo>
                  <a:pt x="716" y="6509"/>
                  <a:pt x="556" y="6663"/>
                  <a:pt x="358" y="6663"/>
                </a:cubicBezTo>
                <a:cubicBezTo>
                  <a:pt x="160" y="6663"/>
                  <a:pt x="0" y="6509"/>
                  <a:pt x="0" y="6319"/>
                </a:cubicBezTo>
                <a:cubicBezTo>
                  <a:pt x="0" y="6129"/>
                  <a:pt x="160" y="5975"/>
                  <a:pt x="358" y="5975"/>
                </a:cubicBezTo>
                <a:close/>
                <a:moveTo>
                  <a:pt x="3341" y="5975"/>
                </a:moveTo>
                <a:cubicBezTo>
                  <a:pt x="3539" y="5975"/>
                  <a:pt x="3699" y="6129"/>
                  <a:pt x="3699" y="6319"/>
                </a:cubicBezTo>
                <a:cubicBezTo>
                  <a:pt x="3699" y="6509"/>
                  <a:pt x="3539" y="6663"/>
                  <a:pt x="3341" y="6663"/>
                </a:cubicBezTo>
                <a:cubicBezTo>
                  <a:pt x="3144" y="6663"/>
                  <a:pt x="2984" y="6509"/>
                  <a:pt x="2984" y="6319"/>
                </a:cubicBezTo>
                <a:cubicBezTo>
                  <a:pt x="2984" y="6129"/>
                  <a:pt x="3144" y="5975"/>
                  <a:pt x="3341" y="5975"/>
                </a:cubicBezTo>
                <a:close/>
                <a:moveTo>
                  <a:pt x="6325" y="5975"/>
                </a:moveTo>
                <a:cubicBezTo>
                  <a:pt x="6522" y="5975"/>
                  <a:pt x="6683" y="6129"/>
                  <a:pt x="6683" y="6319"/>
                </a:cubicBezTo>
                <a:cubicBezTo>
                  <a:pt x="6683" y="6509"/>
                  <a:pt x="6522" y="6663"/>
                  <a:pt x="6325" y="6663"/>
                </a:cubicBezTo>
                <a:cubicBezTo>
                  <a:pt x="6127" y="6663"/>
                  <a:pt x="5967" y="6509"/>
                  <a:pt x="5967" y="6319"/>
                </a:cubicBezTo>
                <a:cubicBezTo>
                  <a:pt x="5967" y="6129"/>
                  <a:pt x="6127" y="5975"/>
                  <a:pt x="6325" y="5975"/>
                </a:cubicBezTo>
                <a:close/>
                <a:moveTo>
                  <a:pt x="9308" y="5975"/>
                </a:moveTo>
                <a:cubicBezTo>
                  <a:pt x="9506" y="5975"/>
                  <a:pt x="9666" y="6129"/>
                  <a:pt x="9666" y="6319"/>
                </a:cubicBezTo>
                <a:cubicBezTo>
                  <a:pt x="9666" y="6509"/>
                  <a:pt x="9506" y="6663"/>
                  <a:pt x="9308" y="6663"/>
                </a:cubicBezTo>
                <a:cubicBezTo>
                  <a:pt x="9111" y="6663"/>
                  <a:pt x="8950" y="6509"/>
                  <a:pt x="8950" y="6319"/>
                </a:cubicBezTo>
                <a:cubicBezTo>
                  <a:pt x="8950" y="6129"/>
                  <a:pt x="9111" y="5975"/>
                  <a:pt x="9308" y="5975"/>
                </a:cubicBezTo>
                <a:close/>
                <a:moveTo>
                  <a:pt x="12292" y="5975"/>
                </a:moveTo>
                <a:cubicBezTo>
                  <a:pt x="12489" y="5975"/>
                  <a:pt x="12650" y="6129"/>
                  <a:pt x="12650" y="6319"/>
                </a:cubicBezTo>
                <a:cubicBezTo>
                  <a:pt x="12650" y="6509"/>
                  <a:pt x="12489" y="6663"/>
                  <a:pt x="12292" y="6663"/>
                </a:cubicBezTo>
                <a:cubicBezTo>
                  <a:pt x="12094" y="6663"/>
                  <a:pt x="11934" y="6509"/>
                  <a:pt x="11934" y="6319"/>
                </a:cubicBezTo>
                <a:cubicBezTo>
                  <a:pt x="11934" y="6129"/>
                  <a:pt x="12094" y="5975"/>
                  <a:pt x="12292" y="5975"/>
                </a:cubicBezTo>
                <a:close/>
                <a:moveTo>
                  <a:pt x="15275" y="5975"/>
                </a:moveTo>
                <a:cubicBezTo>
                  <a:pt x="15473" y="5975"/>
                  <a:pt x="15633" y="6129"/>
                  <a:pt x="15633" y="6319"/>
                </a:cubicBezTo>
                <a:cubicBezTo>
                  <a:pt x="15633" y="6509"/>
                  <a:pt x="15473" y="6663"/>
                  <a:pt x="15275" y="6663"/>
                </a:cubicBezTo>
                <a:cubicBezTo>
                  <a:pt x="15078" y="6663"/>
                  <a:pt x="14917" y="6509"/>
                  <a:pt x="14917" y="6319"/>
                </a:cubicBezTo>
                <a:cubicBezTo>
                  <a:pt x="14917" y="6129"/>
                  <a:pt x="15078" y="5975"/>
                  <a:pt x="15275" y="5975"/>
                </a:cubicBezTo>
                <a:close/>
                <a:moveTo>
                  <a:pt x="18259" y="5975"/>
                </a:moveTo>
                <a:cubicBezTo>
                  <a:pt x="18456" y="5975"/>
                  <a:pt x="18617" y="6129"/>
                  <a:pt x="18617" y="6319"/>
                </a:cubicBezTo>
                <a:cubicBezTo>
                  <a:pt x="18617" y="6509"/>
                  <a:pt x="18456" y="6663"/>
                  <a:pt x="18259" y="6663"/>
                </a:cubicBezTo>
                <a:cubicBezTo>
                  <a:pt x="18061" y="6663"/>
                  <a:pt x="17901" y="6509"/>
                  <a:pt x="17901" y="6319"/>
                </a:cubicBezTo>
                <a:cubicBezTo>
                  <a:pt x="17901" y="6129"/>
                  <a:pt x="18061" y="5975"/>
                  <a:pt x="18259" y="5975"/>
                </a:cubicBezTo>
                <a:close/>
                <a:moveTo>
                  <a:pt x="21242" y="5975"/>
                </a:moveTo>
                <a:cubicBezTo>
                  <a:pt x="21440" y="5975"/>
                  <a:pt x="21600" y="6129"/>
                  <a:pt x="21600" y="6319"/>
                </a:cubicBezTo>
                <a:cubicBezTo>
                  <a:pt x="21600" y="6509"/>
                  <a:pt x="21440" y="6663"/>
                  <a:pt x="21242" y="6663"/>
                </a:cubicBezTo>
                <a:cubicBezTo>
                  <a:pt x="21045" y="6663"/>
                  <a:pt x="20884" y="6509"/>
                  <a:pt x="20884" y="6319"/>
                </a:cubicBezTo>
                <a:cubicBezTo>
                  <a:pt x="20884" y="6129"/>
                  <a:pt x="21045" y="5975"/>
                  <a:pt x="21242" y="5975"/>
                </a:cubicBezTo>
                <a:close/>
                <a:moveTo>
                  <a:pt x="15275" y="2987"/>
                </a:moveTo>
                <a:cubicBezTo>
                  <a:pt x="15473" y="2987"/>
                  <a:pt x="15633" y="3141"/>
                  <a:pt x="15633" y="3331"/>
                </a:cubicBezTo>
                <a:cubicBezTo>
                  <a:pt x="15633" y="3521"/>
                  <a:pt x="15473" y="3675"/>
                  <a:pt x="15275" y="3675"/>
                </a:cubicBezTo>
                <a:cubicBezTo>
                  <a:pt x="15078" y="3675"/>
                  <a:pt x="14917" y="3521"/>
                  <a:pt x="14917" y="3331"/>
                </a:cubicBezTo>
                <a:cubicBezTo>
                  <a:pt x="14917" y="3141"/>
                  <a:pt x="15078" y="2987"/>
                  <a:pt x="15275" y="2987"/>
                </a:cubicBezTo>
                <a:close/>
                <a:moveTo>
                  <a:pt x="12292" y="2987"/>
                </a:moveTo>
                <a:cubicBezTo>
                  <a:pt x="12489" y="2987"/>
                  <a:pt x="12650" y="3141"/>
                  <a:pt x="12650" y="3331"/>
                </a:cubicBezTo>
                <a:cubicBezTo>
                  <a:pt x="12650" y="3521"/>
                  <a:pt x="12489" y="3675"/>
                  <a:pt x="12292" y="3675"/>
                </a:cubicBezTo>
                <a:cubicBezTo>
                  <a:pt x="12094" y="3675"/>
                  <a:pt x="11934" y="3521"/>
                  <a:pt x="11934" y="3331"/>
                </a:cubicBezTo>
                <a:cubicBezTo>
                  <a:pt x="11934" y="3141"/>
                  <a:pt x="12094" y="2987"/>
                  <a:pt x="12292" y="2987"/>
                </a:cubicBezTo>
                <a:close/>
                <a:moveTo>
                  <a:pt x="9308" y="2987"/>
                </a:moveTo>
                <a:cubicBezTo>
                  <a:pt x="9506" y="2987"/>
                  <a:pt x="9666" y="3141"/>
                  <a:pt x="9666" y="3331"/>
                </a:cubicBezTo>
                <a:cubicBezTo>
                  <a:pt x="9666" y="3521"/>
                  <a:pt x="9506" y="3675"/>
                  <a:pt x="9308" y="3675"/>
                </a:cubicBezTo>
                <a:cubicBezTo>
                  <a:pt x="9111" y="3675"/>
                  <a:pt x="8950" y="3521"/>
                  <a:pt x="8950" y="3331"/>
                </a:cubicBezTo>
                <a:cubicBezTo>
                  <a:pt x="8950" y="3141"/>
                  <a:pt x="9111" y="2987"/>
                  <a:pt x="9308" y="2987"/>
                </a:cubicBezTo>
                <a:close/>
                <a:moveTo>
                  <a:pt x="6325" y="2987"/>
                </a:moveTo>
                <a:cubicBezTo>
                  <a:pt x="6522" y="2987"/>
                  <a:pt x="6683" y="3141"/>
                  <a:pt x="6683" y="3331"/>
                </a:cubicBezTo>
                <a:cubicBezTo>
                  <a:pt x="6683" y="3521"/>
                  <a:pt x="6522" y="3675"/>
                  <a:pt x="6325" y="3675"/>
                </a:cubicBezTo>
                <a:cubicBezTo>
                  <a:pt x="6127" y="3675"/>
                  <a:pt x="5967" y="3521"/>
                  <a:pt x="5967" y="3331"/>
                </a:cubicBezTo>
                <a:cubicBezTo>
                  <a:pt x="5967" y="3141"/>
                  <a:pt x="6127" y="2987"/>
                  <a:pt x="6325" y="2987"/>
                </a:cubicBezTo>
                <a:close/>
                <a:moveTo>
                  <a:pt x="3341" y="2987"/>
                </a:moveTo>
                <a:cubicBezTo>
                  <a:pt x="3539" y="2987"/>
                  <a:pt x="3699" y="3141"/>
                  <a:pt x="3699" y="3331"/>
                </a:cubicBezTo>
                <a:cubicBezTo>
                  <a:pt x="3699" y="3521"/>
                  <a:pt x="3539" y="3675"/>
                  <a:pt x="3341" y="3675"/>
                </a:cubicBezTo>
                <a:cubicBezTo>
                  <a:pt x="3144" y="3675"/>
                  <a:pt x="2984" y="3521"/>
                  <a:pt x="2984" y="3331"/>
                </a:cubicBezTo>
                <a:cubicBezTo>
                  <a:pt x="2984" y="3141"/>
                  <a:pt x="3144" y="2987"/>
                  <a:pt x="3341" y="2987"/>
                </a:cubicBezTo>
                <a:close/>
                <a:moveTo>
                  <a:pt x="358" y="2987"/>
                </a:moveTo>
                <a:cubicBezTo>
                  <a:pt x="556" y="2987"/>
                  <a:pt x="716" y="3141"/>
                  <a:pt x="716" y="3331"/>
                </a:cubicBezTo>
                <a:cubicBezTo>
                  <a:pt x="716" y="3521"/>
                  <a:pt x="556" y="3675"/>
                  <a:pt x="358" y="3675"/>
                </a:cubicBezTo>
                <a:cubicBezTo>
                  <a:pt x="160" y="3675"/>
                  <a:pt x="0" y="3521"/>
                  <a:pt x="0" y="3331"/>
                </a:cubicBezTo>
                <a:cubicBezTo>
                  <a:pt x="0" y="3141"/>
                  <a:pt x="160" y="2987"/>
                  <a:pt x="358" y="2987"/>
                </a:cubicBezTo>
                <a:close/>
                <a:moveTo>
                  <a:pt x="18259" y="2987"/>
                </a:moveTo>
                <a:cubicBezTo>
                  <a:pt x="18456" y="2987"/>
                  <a:pt x="18617" y="3141"/>
                  <a:pt x="18617" y="3331"/>
                </a:cubicBezTo>
                <a:cubicBezTo>
                  <a:pt x="18617" y="3521"/>
                  <a:pt x="18456" y="3675"/>
                  <a:pt x="18259" y="3675"/>
                </a:cubicBezTo>
                <a:cubicBezTo>
                  <a:pt x="18061" y="3675"/>
                  <a:pt x="17901" y="3521"/>
                  <a:pt x="17901" y="3331"/>
                </a:cubicBezTo>
                <a:cubicBezTo>
                  <a:pt x="17901" y="3141"/>
                  <a:pt x="18061" y="2987"/>
                  <a:pt x="18259" y="2987"/>
                </a:cubicBezTo>
                <a:close/>
                <a:moveTo>
                  <a:pt x="21242" y="2987"/>
                </a:moveTo>
                <a:cubicBezTo>
                  <a:pt x="21440" y="2987"/>
                  <a:pt x="21600" y="3141"/>
                  <a:pt x="21600" y="3331"/>
                </a:cubicBezTo>
                <a:cubicBezTo>
                  <a:pt x="21600" y="3521"/>
                  <a:pt x="21440" y="3675"/>
                  <a:pt x="21242" y="3675"/>
                </a:cubicBezTo>
                <a:cubicBezTo>
                  <a:pt x="21045" y="3675"/>
                  <a:pt x="20884" y="3521"/>
                  <a:pt x="20884" y="3331"/>
                </a:cubicBezTo>
                <a:cubicBezTo>
                  <a:pt x="20884" y="3141"/>
                  <a:pt x="21045" y="2987"/>
                  <a:pt x="21242" y="2987"/>
                </a:cubicBezTo>
                <a:close/>
                <a:moveTo>
                  <a:pt x="358" y="0"/>
                </a:moveTo>
                <a:cubicBezTo>
                  <a:pt x="556" y="0"/>
                  <a:pt x="716" y="154"/>
                  <a:pt x="716" y="344"/>
                </a:cubicBezTo>
                <a:cubicBezTo>
                  <a:pt x="716" y="534"/>
                  <a:pt x="556" y="688"/>
                  <a:pt x="358" y="688"/>
                </a:cubicBezTo>
                <a:cubicBezTo>
                  <a:pt x="160" y="688"/>
                  <a:pt x="0" y="534"/>
                  <a:pt x="0" y="344"/>
                </a:cubicBezTo>
                <a:cubicBezTo>
                  <a:pt x="0" y="154"/>
                  <a:pt x="160" y="0"/>
                  <a:pt x="358" y="0"/>
                </a:cubicBezTo>
                <a:close/>
                <a:moveTo>
                  <a:pt x="3341" y="0"/>
                </a:moveTo>
                <a:cubicBezTo>
                  <a:pt x="3539" y="0"/>
                  <a:pt x="3699" y="154"/>
                  <a:pt x="3699" y="344"/>
                </a:cubicBezTo>
                <a:cubicBezTo>
                  <a:pt x="3699" y="534"/>
                  <a:pt x="3539" y="688"/>
                  <a:pt x="3341" y="688"/>
                </a:cubicBezTo>
                <a:cubicBezTo>
                  <a:pt x="3144" y="688"/>
                  <a:pt x="2984" y="534"/>
                  <a:pt x="2984" y="344"/>
                </a:cubicBezTo>
                <a:cubicBezTo>
                  <a:pt x="2984" y="154"/>
                  <a:pt x="3144" y="0"/>
                  <a:pt x="3341" y="0"/>
                </a:cubicBezTo>
                <a:close/>
                <a:moveTo>
                  <a:pt x="6325" y="0"/>
                </a:moveTo>
                <a:cubicBezTo>
                  <a:pt x="6522" y="0"/>
                  <a:pt x="6683" y="154"/>
                  <a:pt x="6683" y="344"/>
                </a:cubicBezTo>
                <a:cubicBezTo>
                  <a:pt x="6683" y="534"/>
                  <a:pt x="6522" y="688"/>
                  <a:pt x="6325" y="688"/>
                </a:cubicBezTo>
                <a:cubicBezTo>
                  <a:pt x="6127" y="688"/>
                  <a:pt x="5967" y="534"/>
                  <a:pt x="5967" y="344"/>
                </a:cubicBezTo>
                <a:cubicBezTo>
                  <a:pt x="5967" y="154"/>
                  <a:pt x="6127" y="0"/>
                  <a:pt x="6325" y="0"/>
                </a:cubicBezTo>
                <a:close/>
                <a:moveTo>
                  <a:pt x="9308" y="0"/>
                </a:moveTo>
                <a:cubicBezTo>
                  <a:pt x="9506" y="0"/>
                  <a:pt x="9666" y="154"/>
                  <a:pt x="9666" y="344"/>
                </a:cubicBezTo>
                <a:cubicBezTo>
                  <a:pt x="9666" y="534"/>
                  <a:pt x="9506" y="688"/>
                  <a:pt x="9308" y="688"/>
                </a:cubicBezTo>
                <a:cubicBezTo>
                  <a:pt x="9111" y="688"/>
                  <a:pt x="8950" y="534"/>
                  <a:pt x="8950" y="344"/>
                </a:cubicBezTo>
                <a:cubicBezTo>
                  <a:pt x="8950" y="154"/>
                  <a:pt x="9111" y="0"/>
                  <a:pt x="9308" y="0"/>
                </a:cubicBezTo>
                <a:close/>
                <a:moveTo>
                  <a:pt x="12292" y="0"/>
                </a:moveTo>
                <a:cubicBezTo>
                  <a:pt x="12489" y="0"/>
                  <a:pt x="12650" y="154"/>
                  <a:pt x="12650" y="344"/>
                </a:cubicBezTo>
                <a:cubicBezTo>
                  <a:pt x="12650" y="534"/>
                  <a:pt x="12489" y="688"/>
                  <a:pt x="12292" y="688"/>
                </a:cubicBezTo>
                <a:cubicBezTo>
                  <a:pt x="12094" y="688"/>
                  <a:pt x="11934" y="534"/>
                  <a:pt x="11934" y="344"/>
                </a:cubicBezTo>
                <a:cubicBezTo>
                  <a:pt x="11934" y="154"/>
                  <a:pt x="12094" y="0"/>
                  <a:pt x="12292" y="0"/>
                </a:cubicBezTo>
                <a:close/>
                <a:moveTo>
                  <a:pt x="15275" y="0"/>
                </a:moveTo>
                <a:cubicBezTo>
                  <a:pt x="15473" y="0"/>
                  <a:pt x="15633" y="154"/>
                  <a:pt x="15633" y="344"/>
                </a:cubicBezTo>
                <a:cubicBezTo>
                  <a:pt x="15633" y="534"/>
                  <a:pt x="15473" y="688"/>
                  <a:pt x="15275" y="688"/>
                </a:cubicBezTo>
                <a:cubicBezTo>
                  <a:pt x="15078" y="688"/>
                  <a:pt x="14917" y="534"/>
                  <a:pt x="14917" y="344"/>
                </a:cubicBezTo>
                <a:cubicBezTo>
                  <a:pt x="14917" y="154"/>
                  <a:pt x="15078" y="0"/>
                  <a:pt x="15275" y="0"/>
                </a:cubicBezTo>
                <a:close/>
                <a:moveTo>
                  <a:pt x="18259" y="0"/>
                </a:moveTo>
                <a:cubicBezTo>
                  <a:pt x="18456" y="0"/>
                  <a:pt x="18617" y="154"/>
                  <a:pt x="18617" y="344"/>
                </a:cubicBezTo>
                <a:cubicBezTo>
                  <a:pt x="18617" y="534"/>
                  <a:pt x="18456" y="688"/>
                  <a:pt x="18259" y="688"/>
                </a:cubicBezTo>
                <a:cubicBezTo>
                  <a:pt x="18061" y="688"/>
                  <a:pt x="17901" y="534"/>
                  <a:pt x="17901" y="344"/>
                </a:cubicBezTo>
                <a:cubicBezTo>
                  <a:pt x="17901" y="154"/>
                  <a:pt x="18061" y="0"/>
                  <a:pt x="18259" y="0"/>
                </a:cubicBezTo>
                <a:close/>
                <a:moveTo>
                  <a:pt x="21242" y="0"/>
                </a:moveTo>
                <a:cubicBezTo>
                  <a:pt x="21440" y="0"/>
                  <a:pt x="21600" y="154"/>
                  <a:pt x="21600" y="344"/>
                </a:cubicBezTo>
                <a:cubicBezTo>
                  <a:pt x="21600" y="534"/>
                  <a:pt x="21440" y="688"/>
                  <a:pt x="21242" y="688"/>
                </a:cubicBezTo>
                <a:cubicBezTo>
                  <a:pt x="21045" y="688"/>
                  <a:pt x="20884" y="534"/>
                  <a:pt x="20884" y="344"/>
                </a:cubicBezTo>
                <a:cubicBezTo>
                  <a:pt x="20884" y="154"/>
                  <a:pt x="21045" y="0"/>
                  <a:pt x="21242" y="0"/>
                </a:cubicBez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611" y="4655923"/>
            <a:ext cx="820615" cy="2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75"/>
          <p:cNvSpPr txBox="1"/>
          <p:nvPr/>
        </p:nvSpPr>
        <p:spPr>
          <a:xfrm>
            <a:off x="6178886" y="2839775"/>
            <a:ext cx="214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2292D"/>
              </a:buClr>
              <a:buSzPts val="1900"/>
              <a:buFont typeface="Montserrat"/>
              <a:buNone/>
            </a:pPr>
            <a:r>
              <a:rPr lang="en" sz="1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Stale and Out of Date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6"/>
          <p:cNvSpPr txBox="1"/>
          <p:nvPr/>
        </p:nvSpPr>
        <p:spPr>
          <a:xfrm>
            <a:off x="692775" y="629038"/>
            <a:ext cx="78168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5"/>
              </a:buClr>
              <a:buSzPts val="2600"/>
              <a:buFont typeface="Montserrat"/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 tech sales organizations are joining </a:t>
            </a:r>
            <a:b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pclub.io at a faster rate than any other</a:t>
            </a:r>
            <a:endParaRPr i="1" sz="15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14" name="Google Shape;314;p76"/>
          <p:cNvSpPr txBox="1"/>
          <p:nvPr/>
        </p:nvSpPr>
        <p:spPr>
          <a:xfrm>
            <a:off x="3501674" y="2755175"/>
            <a:ext cx="21426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2292D"/>
              </a:buClr>
              <a:buSzPts val="1900"/>
              <a:buFont typeface="Montserrat"/>
              <a:buNone/>
            </a:pPr>
            <a:r>
              <a:rPr lang="en" sz="1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Proven </a:t>
            </a:r>
            <a:r>
              <a:rPr lang="en" sz="1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Subject Matter Experts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2292D"/>
              </a:buClr>
              <a:buSzPts val="1900"/>
              <a:buFont typeface="Montserrat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Course authors doing these at the highest level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76"/>
          <p:cNvSpPr txBox="1"/>
          <p:nvPr/>
        </p:nvSpPr>
        <p:spPr>
          <a:xfrm>
            <a:off x="842300" y="2762813"/>
            <a:ext cx="20370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2292D"/>
              </a:buClr>
              <a:buSzPts val="1900"/>
              <a:buFont typeface="Montserrat"/>
              <a:buNone/>
            </a:pPr>
            <a:r>
              <a:rPr lang="en" sz="1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Super-Specific </a:t>
            </a:r>
            <a:r>
              <a:rPr lang="en" sz="1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Skill Topics</a:t>
            </a:r>
            <a:br>
              <a:rPr lang="en" sz="1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specific topics and skill levels for each unique role.</a:t>
            </a:r>
            <a:endParaRPr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6" name="Google Shape;316;p76"/>
          <p:cNvCxnSpPr/>
          <p:nvPr/>
        </p:nvCxnSpPr>
        <p:spPr>
          <a:xfrm>
            <a:off x="498051" y="1343904"/>
            <a:ext cx="0" cy="2965500"/>
          </a:xfrm>
          <a:prstGeom prst="straightConnector1">
            <a:avLst/>
          </a:prstGeom>
          <a:noFill/>
          <a:ln cap="flat" cmpd="sng" w="9525">
            <a:solidFill>
              <a:srgbClr val="565656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17" name="Google Shape;317;p76"/>
          <p:cNvSpPr txBox="1"/>
          <p:nvPr/>
        </p:nvSpPr>
        <p:spPr>
          <a:xfrm rot="-5400000">
            <a:off x="-370145" y="1280477"/>
            <a:ext cx="173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900"/>
              <a:buFont typeface="Outfit"/>
              <a:buNone/>
            </a:pPr>
            <a:r>
              <a:rPr lang="en" sz="900">
                <a:solidFill>
                  <a:srgbClr val="2A2A2A"/>
                </a:solidFill>
                <a:latin typeface="Outfit"/>
                <a:ea typeface="Outfit"/>
                <a:cs typeface="Outfit"/>
                <a:sym typeface="Outfit"/>
              </a:rPr>
              <a:t>pclub.io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00" y="159997"/>
            <a:ext cx="264351" cy="27267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76"/>
          <p:cNvSpPr/>
          <p:nvPr/>
        </p:nvSpPr>
        <p:spPr>
          <a:xfrm>
            <a:off x="8475753" y="3932207"/>
            <a:ext cx="1096632" cy="1086102"/>
          </a:xfrm>
          <a:custGeom>
            <a:rect b="b" l="l" r="r" t="t"/>
            <a:pathLst>
              <a:path extrusionOk="0" h="21600" w="21600">
                <a:moveTo>
                  <a:pt x="21242" y="20912"/>
                </a:moveTo>
                <a:cubicBezTo>
                  <a:pt x="21440" y="20912"/>
                  <a:pt x="21600" y="21066"/>
                  <a:pt x="21600" y="21256"/>
                </a:cubicBezTo>
                <a:cubicBezTo>
                  <a:pt x="21600" y="21446"/>
                  <a:pt x="21440" y="21600"/>
                  <a:pt x="21242" y="21600"/>
                </a:cubicBezTo>
                <a:cubicBezTo>
                  <a:pt x="21044" y="21600"/>
                  <a:pt x="20884" y="21446"/>
                  <a:pt x="20884" y="21256"/>
                </a:cubicBezTo>
                <a:cubicBezTo>
                  <a:pt x="20884" y="21066"/>
                  <a:pt x="21044" y="20912"/>
                  <a:pt x="21242" y="20912"/>
                </a:cubicBezTo>
                <a:close/>
                <a:moveTo>
                  <a:pt x="18259" y="20912"/>
                </a:moveTo>
                <a:cubicBezTo>
                  <a:pt x="18456" y="20912"/>
                  <a:pt x="18616" y="21066"/>
                  <a:pt x="18616" y="21256"/>
                </a:cubicBezTo>
                <a:cubicBezTo>
                  <a:pt x="18616" y="21446"/>
                  <a:pt x="18456" y="21600"/>
                  <a:pt x="18259" y="21600"/>
                </a:cubicBezTo>
                <a:cubicBezTo>
                  <a:pt x="18061" y="21600"/>
                  <a:pt x="17901" y="21446"/>
                  <a:pt x="17901" y="21256"/>
                </a:cubicBezTo>
                <a:cubicBezTo>
                  <a:pt x="17901" y="21066"/>
                  <a:pt x="18061" y="20912"/>
                  <a:pt x="18259" y="20912"/>
                </a:cubicBezTo>
                <a:close/>
                <a:moveTo>
                  <a:pt x="15275" y="20912"/>
                </a:moveTo>
                <a:cubicBezTo>
                  <a:pt x="15473" y="20912"/>
                  <a:pt x="15633" y="21066"/>
                  <a:pt x="15633" y="21256"/>
                </a:cubicBezTo>
                <a:cubicBezTo>
                  <a:pt x="15633" y="21446"/>
                  <a:pt x="15473" y="21600"/>
                  <a:pt x="15275" y="21600"/>
                </a:cubicBezTo>
                <a:cubicBezTo>
                  <a:pt x="15078" y="21600"/>
                  <a:pt x="14917" y="21446"/>
                  <a:pt x="14917" y="21256"/>
                </a:cubicBezTo>
                <a:cubicBezTo>
                  <a:pt x="14917" y="21066"/>
                  <a:pt x="15078" y="20912"/>
                  <a:pt x="15275" y="20912"/>
                </a:cubicBezTo>
                <a:close/>
                <a:moveTo>
                  <a:pt x="12292" y="20912"/>
                </a:moveTo>
                <a:cubicBezTo>
                  <a:pt x="12489" y="20912"/>
                  <a:pt x="12650" y="21066"/>
                  <a:pt x="12650" y="21256"/>
                </a:cubicBezTo>
                <a:cubicBezTo>
                  <a:pt x="12650" y="21446"/>
                  <a:pt x="12489" y="21600"/>
                  <a:pt x="12292" y="21600"/>
                </a:cubicBezTo>
                <a:cubicBezTo>
                  <a:pt x="12094" y="21600"/>
                  <a:pt x="11934" y="21446"/>
                  <a:pt x="11934" y="21256"/>
                </a:cubicBezTo>
                <a:cubicBezTo>
                  <a:pt x="11934" y="21066"/>
                  <a:pt x="12094" y="20912"/>
                  <a:pt x="12292" y="20912"/>
                </a:cubicBezTo>
                <a:close/>
                <a:moveTo>
                  <a:pt x="9308" y="20912"/>
                </a:moveTo>
                <a:cubicBezTo>
                  <a:pt x="9506" y="20912"/>
                  <a:pt x="9666" y="21066"/>
                  <a:pt x="9666" y="21256"/>
                </a:cubicBezTo>
                <a:cubicBezTo>
                  <a:pt x="9666" y="21446"/>
                  <a:pt x="9506" y="21600"/>
                  <a:pt x="9308" y="21600"/>
                </a:cubicBezTo>
                <a:cubicBezTo>
                  <a:pt x="9111" y="21600"/>
                  <a:pt x="8950" y="21446"/>
                  <a:pt x="8950" y="21256"/>
                </a:cubicBezTo>
                <a:cubicBezTo>
                  <a:pt x="8950" y="21066"/>
                  <a:pt x="9111" y="20912"/>
                  <a:pt x="9308" y="20912"/>
                </a:cubicBezTo>
                <a:close/>
                <a:moveTo>
                  <a:pt x="6325" y="20912"/>
                </a:moveTo>
                <a:cubicBezTo>
                  <a:pt x="6522" y="20912"/>
                  <a:pt x="6683" y="21066"/>
                  <a:pt x="6683" y="21256"/>
                </a:cubicBezTo>
                <a:cubicBezTo>
                  <a:pt x="6683" y="21446"/>
                  <a:pt x="6522" y="21600"/>
                  <a:pt x="6325" y="21600"/>
                </a:cubicBezTo>
                <a:cubicBezTo>
                  <a:pt x="6127" y="21600"/>
                  <a:pt x="5967" y="21446"/>
                  <a:pt x="5967" y="21256"/>
                </a:cubicBezTo>
                <a:cubicBezTo>
                  <a:pt x="5967" y="21066"/>
                  <a:pt x="6127" y="20912"/>
                  <a:pt x="6325" y="20912"/>
                </a:cubicBezTo>
                <a:close/>
                <a:moveTo>
                  <a:pt x="3341" y="20912"/>
                </a:moveTo>
                <a:cubicBezTo>
                  <a:pt x="3539" y="20912"/>
                  <a:pt x="3699" y="21066"/>
                  <a:pt x="3699" y="21256"/>
                </a:cubicBezTo>
                <a:cubicBezTo>
                  <a:pt x="3699" y="21446"/>
                  <a:pt x="3539" y="21600"/>
                  <a:pt x="3341" y="21600"/>
                </a:cubicBezTo>
                <a:cubicBezTo>
                  <a:pt x="3144" y="21600"/>
                  <a:pt x="2983" y="21446"/>
                  <a:pt x="2983" y="21256"/>
                </a:cubicBezTo>
                <a:cubicBezTo>
                  <a:pt x="2983" y="21066"/>
                  <a:pt x="3144" y="20912"/>
                  <a:pt x="3341" y="20912"/>
                </a:cubicBezTo>
                <a:close/>
                <a:moveTo>
                  <a:pt x="358" y="20912"/>
                </a:moveTo>
                <a:cubicBezTo>
                  <a:pt x="555" y="20912"/>
                  <a:pt x="716" y="21066"/>
                  <a:pt x="716" y="21256"/>
                </a:cubicBezTo>
                <a:cubicBezTo>
                  <a:pt x="716" y="21446"/>
                  <a:pt x="555" y="21600"/>
                  <a:pt x="358" y="21600"/>
                </a:cubicBezTo>
                <a:cubicBezTo>
                  <a:pt x="160" y="21600"/>
                  <a:pt x="0" y="21446"/>
                  <a:pt x="0" y="21256"/>
                </a:cubicBezTo>
                <a:cubicBezTo>
                  <a:pt x="0" y="21066"/>
                  <a:pt x="160" y="20912"/>
                  <a:pt x="358" y="20912"/>
                </a:cubicBezTo>
                <a:close/>
                <a:moveTo>
                  <a:pt x="21242" y="17925"/>
                </a:moveTo>
                <a:cubicBezTo>
                  <a:pt x="21440" y="17925"/>
                  <a:pt x="21600" y="18079"/>
                  <a:pt x="21600" y="18269"/>
                </a:cubicBezTo>
                <a:cubicBezTo>
                  <a:pt x="21600" y="18459"/>
                  <a:pt x="21440" y="18613"/>
                  <a:pt x="21242" y="18613"/>
                </a:cubicBezTo>
                <a:cubicBezTo>
                  <a:pt x="21044" y="18613"/>
                  <a:pt x="20884" y="18459"/>
                  <a:pt x="20884" y="18269"/>
                </a:cubicBezTo>
                <a:cubicBezTo>
                  <a:pt x="20884" y="18079"/>
                  <a:pt x="21044" y="17925"/>
                  <a:pt x="21242" y="17925"/>
                </a:cubicBezTo>
                <a:close/>
                <a:moveTo>
                  <a:pt x="18259" y="17925"/>
                </a:moveTo>
                <a:cubicBezTo>
                  <a:pt x="18456" y="17925"/>
                  <a:pt x="18616" y="18079"/>
                  <a:pt x="18616" y="18269"/>
                </a:cubicBezTo>
                <a:cubicBezTo>
                  <a:pt x="18616" y="18459"/>
                  <a:pt x="18456" y="18613"/>
                  <a:pt x="18259" y="18613"/>
                </a:cubicBezTo>
                <a:cubicBezTo>
                  <a:pt x="18061" y="18613"/>
                  <a:pt x="17901" y="18459"/>
                  <a:pt x="17901" y="18269"/>
                </a:cubicBezTo>
                <a:cubicBezTo>
                  <a:pt x="17901" y="18079"/>
                  <a:pt x="18061" y="17925"/>
                  <a:pt x="18259" y="17925"/>
                </a:cubicBezTo>
                <a:close/>
                <a:moveTo>
                  <a:pt x="15275" y="17925"/>
                </a:moveTo>
                <a:cubicBezTo>
                  <a:pt x="15473" y="17925"/>
                  <a:pt x="15633" y="18079"/>
                  <a:pt x="15633" y="18269"/>
                </a:cubicBezTo>
                <a:cubicBezTo>
                  <a:pt x="15633" y="18459"/>
                  <a:pt x="15473" y="18613"/>
                  <a:pt x="15275" y="18613"/>
                </a:cubicBezTo>
                <a:cubicBezTo>
                  <a:pt x="15078" y="18613"/>
                  <a:pt x="14917" y="18459"/>
                  <a:pt x="14917" y="18269"/>
                </a:cubicBezTo>
                <a:cubicBezTo>
                  <a:pt x="14917" y="18079"/>
                  <a:pt x="15078" y="17925"/>
                  <a:pt x="15275" y="17925"/>
                </a:cubicBezTo>
                <a:close/>
                <a:moveTo>
                  <a:pt x="12292" y="17925"/>
                </a:moveTo>
                <a:cubicBezTo>
                  <a:pt x="12489" y="17925"/>
                  <a:pt x="12650" y="18079"/>
                  <a:pt x="12650" y="18269"/>
                </a:cubicBezTo>
                <a:cubicBezTo>
                  <a:pt x="12650" y="18459"/>
                  <a:pt x="12489" y="18613"/>
                  <a:pt x="12292" y="18613"/>
                </a:cubicBezTo>
                <a:cubicBezTo>
                  <a:pt x="12094" y="18613"/>
                  <a:pt x="11934" y="18459"/>
                  <a:pt x="11934" y="18269"/>
                </a:cubicBezTo>
                <a:cubicBezTo>
                  <a:pt x="11934" y="18079"/>
                  <a:pt x="12094" y="17925"/>
                  <a:pt x="12292" y="17925"/>
                </a:cubicBezTo>
                <a:close/>
                <a:moveTo>
                  <a:pt x="9308" y="17925"/>
                </a:moveTo>
                <a:cubicBezTo>
                  <a:pt x="9506" y="17925"/>
                  <a:pt x="9666" y="18079"/>
                  <a:pt x="9666" y="18269"/>
                </a:cubicBezTo>
                <a:cubicBezTo>
                  <a:pt x="9666" y="18459"/>
                  <a:pt x="9506" y="18613"/>
                  <a:pt x="9308" y="18613"/>
                </a:cubicBezTo>
                <a:cubicBezTo>
                  <a:pt x="9111" y="18613"/>
                  <a:pt x="8950" y="18459"/>
                  <a:pt x="8950" y="18269"/>
                </a:cubicBezTo>
                <a:cubicBezTo>
                  <a:pt x="8950" y="18079"/>
                  <a:pt x="9111" y="17925"/>
                  <a:pt x="9308" y="17925"/>
                </a:cubicBezTo>
                <a:close/>
                <a:moveTo>
                  <a:pt x="6325" y="17925"/>
                </a:moveTo>
                <a:cubicBezTo>
                  <a:pt x="6522" y="17925"/>
                  <a:pt x="6683" y="18079"/>
                  <a:pt x="6683" y="18269"/>
                </a:cubicBezTo>
                <a:cubicBezTo>
                  <a:pt x="6683" y="18459"/>
                  <a:pt x="6522" y="18613"/>
                  <a:pt x="6325" y="18613"/>
                </a:cubicBezTo>
                <a:cubicBezTo>
                  <a:pt x="6127" y="18613"/>
                  <a:pt x="5967" y="18459"/>
                  <a:pt x="5967" y="18269"/>
                </a:cubicBezTo>
                <a:cubicBezTo>
                  <a:pt x="5967" y="18079"/>
                  <a:pt x="6127" y="17925"/>
                  <a:pt x="6325" y="17925"/>
                </a:cubicBezTo>
                <a:close/>
                <a:moveTo>
                  <a:pt x="3341" y="17925"/>
                </a:moveTo>
                <a:cubicBezTo>
                  <a:pt x="3539" y="17925"/>
                  <a:pt x="3699" y="18079"/>
                  <a:pt x="3699" y="18269"/>
                </a:cubicBezTo>
                <a:cubicBezTo>
                  <a:pt x="3699" y="18459"/>
                  <a:pt x="3539" y="18613"/>
                  <a:pt x="3341" y="18613"/>
                </a:cubicBezTo>
                <a:cubicBezTo>
                  <a:pt x="3144" y="18613"/>
                  <a:pt x="2983" y="18459"/>
                  <a:pt x="2983" y="18269"/>
                </a:cubicBezTo>
                <a:cubicBezTo>
                  <a:pt x="2983" y="18079"/>
                  <a:pt x="3144" y="17925"/>
                  <a:pt x="3341" y="17925"/>
                </a:cubicBezTo>
                <a:close/>
                <a:moveTo>
                  <a:pt x="358" y="17925"/>
                </a:moveTo>
                <a:cubicBezTo>
                  <a:pt x="555" y="17925"/>
                  <a:pt x="716" y="18079"/>
                  <a:pt x="716" y="18269"/>
                </a:cubicBezTo>
                <a:cubicBezTo>
                  <a:pt x="716" y="18459"/>
                  <a:pt x="555" y="18613"/>
                  <a:pt x="358" y="18613"/>
                </a:cubicBezTo>
                <a:cubicBezTo>
                  <a:pt x="160" y="18613"/>
                  <a:pt x="0" y="18459"/>
                  <a:pt x="0" y="18269"/>
                </a:cubicBezTo>
                <a:cubicBezTo>
                  <a:pt x="0" y="18079"/>
                  <a:pt x="160" y="17925"/>
                  <a:pt x="358" y="17925"/>
                </a:cubicBezTo>
                <a:close/>
                <a:moveTo>
                  <a:pt x="21242" y="14937"/>
                </a:moveTo>
                <a:cubicBezTo>
                  <a:pt x="21440" y="14937"/>
                  <a:pt x="21600" y="15091"/>
                  <a:pt x="21600" y="15281"/>
                </a:cubicBezTo>
                <a:cubicBezTo>
                  <a:pt x="21600" y="15471"/>
                  <a:pt x="21440" y="15625"/>
                  <a:pt x="21242" y="15625"/>
                </a:cubicBezTo>
                <a:cubicBezTo>
                  <a:pt x="21045" y="15625"/>
                  <a:pt x="20884" y="15471"/>
                  <a:pt x="20884" y="15281"/>
                </a:cubicBezTo>
                <a:cubicBezTo>
                  <a:pt x="20884" y="15091"/>
                  <a:pt x="21045" y="14937"/>
                  <a:pt x="21242" y="14937"/>
                </a:cubicBezTo>
                <a:close/>
                <a:moveTo>
                  <a:pt x="18259" y="14937"/>
                </a:moveTo>
                <a:cubicBezTo>
                  <a:pt x="18456" y="14937"/>
                  <a:pt x="18616" y="15091"/>
                  <a:pt x="18616" y="15281"/>
                </a:cubicBezTo>
                <a:cubicBezTo>
                  <a:pt x="18616" y="15471"/>
                  <a:pt x="18456" y="15625"/>
                  <a:pt x="18259" y="15625"/>
                </a:cubicBezTo>
                <a:cubicBezTo>
                  <a:pt x="18061" y="15625"/>
                  <a:pt x="17901" y="15471"/>
                  <a:pt x="17901" y="15281"/>
                </a:cubicBezTo>
                <a:cubicBezTo>
                  <a:pt x="17901" y="15091"/>
                  <a:pt x="18061" y="14937"/>
                  <a:pt x="18259" y="14937"/>
                </a:cubicBezTo>
                <a:close/>
                <a:moveTo>
                  <a:pt x="15275" y="14937"/>
                </a:moveTo>
                <a:cubicBezTo>
                  <a:pt x="15473" y="14937"/>
                  <a:pt x="15633" y="15091"/>
                  <a:pt x="15633" y="15281"/>
                </a:cubicBezTo>
                <a:cubicBezTo>
                  <a:pt x="15633" y="15471"/>
                  <a:pt x="15473" y="15625"/>
                  <a:pt x="15275" y="15625"/>
                </a:cubicBezTo>
                <a:cubicBezTo>
                  <a:pt x="15078" y="15625"/>
                  <a:pt x="14917" y="15471"/>
                  <a:pt x="14917" y="15281"/>
                </a:cubicBezTo>
                <a:cubicBezTo>
                  <a:pt x="14917" y="15091"/>
                  <a:pt x="15078" y="14937"/>
                  <a:pt x="15275" y="14937"/>
                </a:cubicBezTo>
                <a:close/>
                <a:moveTo>
                  <a:pt x="12292" y="14937"/>
                </a:moveTo>
                <a:cubicBezTo>
                  <a:pt x="12489" y="14937"/>
                  <a:pt x="12650" y="15091"/>
                  <a:pt x="12650" y="15281"/>
                </a:cubicBezTo>
                <a:cubicBezTo>
                  <a:pt x="12650" y="15471"/>
                  <a:pt x="12489" y="15625"/>
                  <a:pt x="12292" y="15625"/>
                </a:cubicBezTo>
                <a:cubicBezTo>
                  <a:pt x="12094" y="15625"/>
                  <a:pt x="11934" y="15471"/>
                  <a:pt x="11934" y="15281"/>
                </a:cubicBezTo>
                <a:cubicBezTo>
                  <a:pt x="11934" y="15091"/>
                  <a:pt x="12094" y="14937"/>
                  <a:pt x="12292" y="14937"/>
                </a:cubicBezTo>
                <a:close/>
                <a:moveTo>
                  <a:pt x="9308" y="14937"/>
                </a:moveTo>
                <a:cubicBezTo>
                  <a:pt x="9506" y="14937"/>
                  <a:pt x="9666" y="15091"/>
                  <a:pt x="9666" y="15281"/>
                </a:cubicBezTo>
                <a:cubicBezTo>
                  <a:pt x="9666" y="15471"/>
                  <a:pt x="9506" y="15625"/>
                  <a:pt x="9308" y="15625"/>
                </a:cubicBezTo>
                <a:cubicBezTo>
                  <a:pt x="9111" y="15625"/>
                  <a:pt x="8950" y="15471"/>
                  <a:pt x="8950" y="15281"/>
                </a:cubicBezTo>
                <a:cubicBezTo>
                  <a:pt x="8950" y="15091"/>
                  <a:pt x="9111" y="14937"/>
                  <a:pt x="9308" y="14937"/>
                </a:cubicBezTo>
                <a:close/>
                <a:moveTo>
                  <a:pt x="6325" y="14937"/>
                </a:moveTo>
                <a:cubicBezTo>
                  <a:pt x="6522" y="14937"/>
                  <a:pt x="6683" y="15091"/>
                  <a:pt x="6683" y="15281"/>
                </a:cubicBezTo>
                <a:cubicBezTo>
                  <a:pt x="6683" y="15471"/>
                  <a:pt x="6522" y="15625"/>
                  <a:pt x="6325" y="15625"/>
                </a:cubicBezTo>
                <a:cubicBezTo>
                  <a:pt x="6127" y="15625"/>
                  <a:pt x="5967" y="15471"/>
                  <a:pt x="5967" y="15281"/>
                </a:cubicBezTo>
                <a:cubicBezTo>
                  <a:pt x="5967" y="15091"/>
                  <a:pt x="6127" y="14937"/>
                  <a:pt x="6325" y="14937"/>
                </a:cubicBezTo>
                <a:close/>
                <a:moveTo>
                  <a:pt x="3341" y="14937"/>
                </a:moveTo>
                <a:cubicBezTo>
                  <a:pt x="3539" y="14937"/>
                  <a:pt x="3699" y="15091"/>
                  <a:pt x="3699" y="15281"/>
                </a:cubicBezTo>
                <a:cubicBezTo>
                  <a:pt x="3699" y="15471"/>
                  <a:pt x="3539" y="15625"/>
                  <a:pt x="3341" y="15625"/>
                </a:cubicBezTo>
                <a:cubicBezTo>
                  <a:pt x="3144" y="15625"/>
                  <a:pt x="2983" y="15471"/>
                  <a:pt x="2983" y="15281"/>
                </a:cubicBezTo>
                <a:cubicBezTo>
                  <a:pt x="2983" y="15091"/>
                  <a:pt x="3144" y="14937"/>
                  <a:pt x="3341" y="14937"/>
                </a:cubicBezTo>
                <a:close/>
                <a:moveTo>
                  <a:pt x="358" y="14937"/>
                </a:moveTo>
                <a:cubicBezTo>
                  <a:pt x="555" y="14937"/>
                  <a:pt x="716" y="15091"/>
                  <a:pt x="716" y="15281"/>
                </a:cubicBezTo>
                <a:cubicBezTo>
                  <a:pt x="716" y="15471"/>
                  <a:pt x="555" y="15625"/>
                  <a:pt x="358" y="15625"/>
                </a:cubicBezTo>
                <a:cubicBezTo>
                  <a:pt x="160" y="15625"/>
                  <a:pt x="0" y="15471"/>
                  <a:pt x="0" y="15281"/>
                </a:cubicBezTo>
                <a:cubicBezTo>
                  <a:pt x="0" y="15091"/>
                  <a:pt x="160" y="14937"/>
                  <a:pt x="358" y="14937"/>
                </a:cubicBezTo>
                <a:close/>
                <a:moveTo>
                  <a:pt x="21242" y="11950"/>
                </a:moveTo>
                <a:cubicBezTo>
                  <a:pt x="21440" y="11950"/>
                  <a:pt x="21600" y="12104"/>
                  <a:pt x="21600" y="12294"/>
                </a:cubicBezTo>
                <a:cubicBezTo>
                  <a:pt x="21600" y="12484"/>
                  <a:pt x="21440" y="12638"/>
                  <a:pt x="21242" y="12638"/>
                </a:cubicBezTo>
                <a:cubicBezTo>
                  <a:pt x="21045" y="12638"/>
                  <a:pt x="20884" y="12484"/>
                  <a:pt x="20884" y="12294"/>
                </a:cubicBezTo>
                <a:cubicBezTo>
                  <a:pt x="20884" y="12104"/>
                  <a:pt x="21045" y="11950"/>
                  <a:pt x="21242" y="11950"/>
                </a:cubicBezTo>
                <a:close/>
                <a:moveTo>
                  <a:pt x="18259" y="11950"/>
                </a:moveTo>
                <a:cubicBezTo>
                  <a:pt x="18456" y="11950"/>
                  <a:pt x="18616" y="12104"/>
                  <a:pt x="18616" y="12294"/>
                </a:cubicBezTo>
                <a:cubicBezTo>
                  <a:pt x="18616" y="12484"/>
                  <a:pt x="18456" y="12638"/>
                  <a:pt x="18259" y="12638"/>
                </a:cubicBezTo>
                <a:cubicBezTo>
                  <a:pt x="18061" y="12638"/>
                  <a:pt x="17901" y="12484"/>
                  <a:pt x="17901" y="12294"/>
                </a:cubicBezTo>
                <a:cubicBezTo>
                  <a:pt x="17901" y="12104"/>
                  <a:pt x="18061" y="11950"/>
                  <a:pt x="18259" y="11950"/>
                </a:cubicBezTo>
                <a:close/>
                <a:moveTo>
                  <a:pt x="15275" y="11950"/>
                </a:moveTo>
                <a:cubicBezTo>
                  <a:pt x="15473" y="11950"/>
                  <a:pt x="15633" y="12104"/>
                  <a:pt x="15633" y="12294"/>
                </a:cubicBezTo>
                <a:cubicBezTo>
                  <a:pt x="15633" y="12484"/>
                  <a:pt x="15473" y="12638"/>
                  <a:pt x="15275" y="12638"/>
                </a:cubicBezTo>
                <a:cubicBezTo>
                  <a:pt x="15078" y="12638"/>
                  <a:pt x="14917" y="12484"/>
                  <a:pt x="14917" y="12294"/>
                </a:cubicBezTo>
                <a:cubicBezTo>
                  <a:pt x="14917" y="12104"/>
                  <a:pt x="15078" y="11950"/>
                  <a:pt x="15275" y="11950"/>
                </a:cubicBezTo>
                <a:close/>
                <a:moveTo>
                  <a:pt x="12292" y="11950"/>
                </a:moveTo>
                <a:cubicBezTo>
                  <a:pt x="12489" y="11950"/>
                  <a:pt x="12650" y="12104"/>
                  <a:pt x="12650" y="12294"/>
                </a:cubicBezTo>
                <a:cubicBezTo>
                  <a:pt x="12650" y="12484"/>
                  <a:pt x="12489" y="12638"/>
                  <a:pt x="12292" y="12638"/>
                </a:cubicBezTo>
                <a:cubicBezTo>
                  <a:pt x="12094" y="12638"/>
                  <a:pt x="11934" y="12484"/>
                  <a:pt x="11934" y="12294"/>
                </a:cubicBezTo>
                <a:cubicBezTo>
                  <a:pt x="11934" y="12104"/>
                  <a:pt x="12094" y="11950"/>
                  <a:pt x="12292" y="11950"/>
                </a:cubicBezTo>
                <a:close/>
                <a:moveTo>
                  <a:pt x="9308" y="11950"/>
                </a:moveTo>
                <a:cubicBezTo>
                  <a:pt x="9506" y="11950"/>
                  <a:pt x="9666" y="12104"/>
                  <a:pt x="9666" y="12294"/>
                </a:cubicBezTo>
                <a:cubicBezTo>
                  <a:pt x="9666" y="12484"/>
                  <a:pt x="9506" y="12638"/>
                  <a:pt x="9308" y="12638"/>
                </a:cubicBezTo>
                <a:cubicBezTo>
                  <a:pt x="9111" y="12638"/>
                  <a:pt x="8950" y="12484"/>
                  <a:pt x="8950" y="12294"/>
                </a:cubicBezTo>
                <a:cubicBezTo>
                  <a:pt x="8950" y="12104"/>
                  <a:pt x="9111" y="11950"/>
                  <a:pt x="9308" y="11950"/>
                </a:cubicBezTo>
                <a:close/>
                <a:moveTo>
                  <a:pt x="6325" y="11950"/>
                </a:moveTo>
                <a:cubicBezTo>
                  <a:pt x="6522" y="11950"/>
                  <a:pt x="6683" y="12104"/>
                  <a:pt x="6683" y="12294"/>
                </a:cubicBezTo>
                <a:cubicBezTo>
                  <a:pt x="6683" y="12484"/>
                  <a:pt x="6522" y="12638"/>
                  <a:pt x="6325" y="12638"/>
                </a:cubicBezTo>
                <a:cubicBezTo>
                  <a:pt x="6127" y="12638"/>
                  <a:pt x="5967" y="12484"/>
                  <a:pt x="5967" y="12294"/>
                </a:cubicBezTo>
                <a:cubicBezTo>
                  <a:pt x="5967" y="12104"/>
                  <a:pt x="6127" y="11950"/>
                  <a:pt x="6325" y="11950"/>
                </a:cubicBezTo>
                <a:close/>
                <a:moveTo>
                  <a:pt x="3341" y="11950"/>
                </a:moveTo>
                <a:cubicBezTo>
                  <a:pt x="3539" y="11950"/>
                  <a:pt x="3699" y="12104"/>
                  <a:pt x="3699" y="12294"/>
                </a:cubicBezTo>
                <a:cubicBezTo>
                  <a:pt x="3699" y="12484"/>
                  <a:pt x="3539" y="12638"/>
                  <a:pt x="3341" y="12638"/>
                </a:cubicBezTo>
                <a:cubicBezTo>
                  <a:pt x="3144" y="12638"/>
                  <a:pt x="2984" y="12484"/>
                  <a:pt x="2984" y="12294"/>
                </a:cubicBezTo>
                <a:cubicBezTo>
                  <a:pt x="2984" y="12104"/>
                  <a:pt x="3144" y="11950"/>
                  <a:pt x="3341" y="11950"/>
                </a:cubicBezTo>
                <a:close/>
                <a:moveTo>
                  <a:pt x="358" y="11950"/>
                </a:moveTo>
                <a:cubicBezTo>
                  <a:pt x="555" y="11950"/>
                  <a:pt x="716" y="12104"/>
                  <a:pt x="716" y="12294"/>
                </a:cubicBezTo>
                <a:cubicBezTo>
                  <a:pt x="716" y="12484"/>
                  <a:pt x="555" y="12638"/>
                  <a:pt x="358" y="12638"/>
                </a:cubicBezTo>
                <a:cubicBezTo>
                  <a:pt x="160" y="12638"/>
                  <a:pt x="0" y="12484"/>
                  <a:pt x="0" y="12294"/>
                </a:cubicBezTo>
                <a:cubicBezTo>
                  <a:pt x="0" y="12104"/>
                  <a:pt x="160" y="11950"/>
                  <a:pt x="358" y="11950"/>
                </a:cubicBezTo>
                <a:close/>
                <a:moveTo>
                  <a:pt x="21242" y="8962"/>
                </a:moveTo>
                <a:cubicBezTo>
                  <a:pt x="21440" y="8962"/>
                  <a:pt x="21600" y="9116"/>
                  <a:pt x="21600" y="9306"/>
                </a:cubicBezTo>
                <a:cubicBezTo>
                  <a:pt x="21600" y="9496"/>
                  <a:pt x="21440" y="9650"/>
                  <a:pt x="21242" y="9650"/>
                </a:cubicBezTo>
                <a:cubicBezTo>
                  <a:pt x="21045" y="9650"/>
                  <a:pt x="20884" y="9496"/>
                  <a:pt x="20884" y="9306"/>
                </a:cubicBezTo>
                <a:cubicBezTo>
                  <a:pt x="20884" y="9116"/>
                  <a:pt x="21045" y="8962"/>
                  <a:pt x="21242" y="8962"/>
                </a:cubicBezTo>
                <a:close/>
                <a:moveTo>
                  <a:pt x="18259" y="8962"/>
                </a:moveTo>
                <a:cubicBezTo>
                  <a:pt x="18456" y="8962"/>
                  <a:pt x="18617" y="9116"/>
                  <a:pt x="18617" y="9306"/>
                </a:cubicBezTo>
                <a:cubicBezTo>
                  <a:pt x="18617" y="9496"/>
                  <a:pt x="18456" y="9650"/>
                  <a:pt x="18259" y="9650"/>
                </a:cubicBezTo>
                <a:cubicBezTo>
                  <a:pt x="18061" y="9650"/>
                  <a:pt x="17901" y="9496"/>
                  <a:pt x="17901" y="9306"/>
                </a:cubicBezTo>
                <a:cubicBezTo>
                  <a:pt x="17901" y="9116"/>
                  <a:pt x="18061" y="8962"/>
                  <a:pt x="18259" y="8962"/>
                </a:cubicBezTo>
                <a:close/>
                <a:moveTo>
                  <a:pt x="15275" y="8962"/>
                </a:moveTo>
                <a:cubicBezTo>
                  <a:pt x="15473" y="8962"/>
                  <a:pt x="15633" y="9116"/>
                  <a:pt x="15633" y="9306"/>
                </a:cubicBezTo>
                <a:cubicBezTo>
                  <a:pt x="15633" y="9496"/>
                  <a:pt x="15473" y="9650"/>
                  <a:pt x="15275" y="9650"/>
                </a:cubicBezTo>
                <a:cubicBezTo>
                  <a:pt x="15078" y="9650"/>
                  <a:pt x="14917" y="9496"/>
                  <a:pt x="14917" y="9306"/>
                </a:cubicBezTo>
                <a:cubicBezTo>
                  <a:pt x="14917" y="9116"/>
                  <a:pt x="15078" y="8962"/>
                  <a:pt x="15275" y="8962"/>
                </a:cubicBezTo>
                <a:close/>
                <a:moveTo>
                  <a:pt x="12292" y="8962"/>
                </a:moveTo>
                <a:cubicBezTo>
                  <a:pt x="12489" y="8962"/>
                  <a:pt x="12650" y="9116"/>
                  <a:pt x="12650" y="9306"/>
                </a:cubicBezTo>
                <a:cubicBezTo>
                  <a:pt x="12650" y="9496"/>
                  <a:pt x="12489" y="9650"/>
                  <a:pt x="12292" y="9650"/>
                </a:cubicBezTo>
                <a:cubicBezTo>
                  <a:pt x="12094" y="9650"/>
                  <a:pt x="11934" y="9496"/>
                  <a:pt x="11934" y="9306"/>
                </a:cubicBezTo>
                <a:cubicBezTo>
                  <a:pt x="11934" y="9116"/>
                  <a:pt x="12094" y="8962"/>
                  <a:pt x="12292" y="8962"/>
                </a:cubicBezTo>
                <a:close/>
                <a:moveTo>
                  <a:pt x="9308" y="8962"/>
                </a:moveTo>
                <a:cubicBezTo>
                  <a:pt x="9506" y="8962"/>
                  <a:pt x="9666" y="9116"/>
                  <a:pt x="9666" y="9306"/>
                </a:cubicBezTo>
                <a:cubicBezTo>
                  <a:pt x="9666" y="9496"/>
                  <a:pt x="9506" y="9650"/>
                  <a:pt x="9308" y="9650"/>
                </a:cubicBezTo>
                <a:cubicBezTo>
                  <a:pt x="9111" y="9650"/>
                  <a:pt x="8950" y="9496"/>
                  <a:pt x="8950" y="9306"/>
                </a:cubicBezTo>
                <a:cubicBezTo>
                  <a:pt x="8950" y="9116"/>
                  <a:pt x="9111" y="8962"/>
                  <a:pt x="9308" y="8962"/>
                </a:cubicBezTo>
                <a:close/>
                <a:moveTo>
                  <a:pt x="6325" y="8962"/>
                </a:moveTo>
                <a:cubicBezTo>
                  <a:pt x="6522" y="8962"/>
                  <a:pt x="6683" y="9116"/>
                  <a:pt x="6683" y="9306"/>
                </a:cubicBezTo>
                <a:cubicBezTo>
                  <a:pt x="6683" y="9496"/>
                  <a:pt x="6522" y="9650"/>
                  <a:pt x="6325" y="9650"/>
                </a:cubicBezTo>
                <a:cubicBezTo>
                  <a:pt x="6127" y="9650"/>
                  <a:pt x="5967" y="9496"/>
                  <a:pt x="5967" y="9306"/>
                </a:cubicBezTo>
                <a:cubicBezTo>
                  <a:pt x="5967" y="9116"/>
                  <a:pt x="6127" y="8962"/>
                  <a:pt x="6325" y="8962"/>
                </a:cubicBezTo>
                <a:close/>
                <a:moveTo>
                  <a:pt x="3341" y="8962"/>
                </a:moveTo>
                <a:cubicBezTo>
                  <a:pt x="3539" y="8962"/>
                  <a:pt x="3699" y="9116"/>
                  <a:pt x="3699" y="9306"/>
                </a:cubicBezTo>
                <a:cubicBezTo>
                  <a:pt x="3699" y="9496"/>
                  <a:pt x="3539" y="9650"/>
                  <a:pt x="3341" y="9650"/>
                </a:cubicBezTo>
                <a:cubicBezTo>
                  <a:pt x="3144" y="9650"/>
                  <a:pt x="2984" y="9496"/>
                  <a:pt x="2984" y="9306"/>
                </a:cubicBezTo>
                <a:cubicBezTo>
                  <a:pt x="2984" y="9116"/>
                  <a:pt x="3144" y="8962"/>
                  <a:pt x="3341" y="8962"/>
                </a:cubicBezTo>
                <a:close/>
                <a:moveTo>
                  <a:pt x="358" y="8962"/>
                </a:moveTo>
                <a:cubicBezTo>
                  <a:pt x="555" y="8962"/>
                  <a:pt x="716" y="9116"/>
                  <a:pt x="716" y="9306"/>
                </a:cubicBezTo>
                <a:cubicBezTo>
                  <a:pt x="716" y="9496"/>
                  <a:pt x="555" y="9650"/>
                  <a:pt x="358" y="9650"/>
                </a:cubicBezTo>
                <a:cubicBezTo>
                  <a:pt x="160" y="9650"/>
                  <a:pt x="0" y="9496"/>
                  <a:pt x="0" y="9306"/>
                </a:cubicBezTo>
                <a:cubicBezTo>
                  <a:pt x="0" y="9116"/>
                  <a:pt x="160" y="8962"/>
                  <a:pt x="358" y="8962"/>
                </a:cubicBezTo>
                <a:close/>
                <a:moveTo>
                  <a:pt x="358" y="5975"/>
                </a:moveTo>
                <a:cubicBezTo>
                  <a:pt x="556" y="5975"/>
                  <a:pt x="716" y="6129"/>
                  <a:pt x="716" y="6319"/>
                </a:cubicBezTo>
                <a:cubicBezTo>
                  <a:pt x="716" y="6509"/>
                  <a:pt x="556" y="6663"/>
                  <a:pt x="358" y="6663"/>
                </a:cubicBezTo>
                <a:cubicBezTo>
                  <a:pt x="160" y="6663"/>
                  <a:pt x="0" y="6509"/>
                  <a:pt x="0" y="6319"/>
                </a:cubicBezTo>
                <a:cubicBezTo>
                  <a:pt x="0" y="6129"/>
                  <a:pt x="160" y="5975"/>
                  <a:pt x="358" y="5975"/>
                </a:cubicBezTo>
                <a:close/>
                <a:moveTo>
                  <a:pt x="3341" y="5975"/>
                </a:moveTo>
                <a:cubicBezTo>
                  <a:pt x="3539" y="5975"/>
                  <a:pt x="3699" y="6129"/>
                  <a:pt x="3699" y="6319"/>
                </a:cubicBezTo>
                <a:cubicBezTo>
                  <a:pt x="3699" y="6509"/>
                  <a:pt x="3539" y="6663"/>
                  <a:pt x="3341" y="6663"/>
                </a:cubicBezTo>
                <a:cubicBezTo>
                  <a:pt x="3144" y="6663"/>
                  <a:pt x="2984" y="6509"/>
                  <a:pt x="2984" y="6319"/>
                </a:cubicBezTo>
                <a:cubicBezTo>
                  <a:pt x="2984" y="6129"/>
                  <a:pt x="3144" y="5975"/>
                  <a:pt x="3341" y="5975"/>
                </a:cubicBezTo>
                <a:close/>
                <a:moveTo>
                  <a:pt x="6325" y="5975"/>
                </a:moveTo>
                <a:cubicBezTo>
                  <a:pt x="6522" y="5975"/>
                  <a:pt x="6683" y="6129"/>
                  <a:pt x="6683" y="6319"/>
                </a:cubicBezTo>
                <a:cubicBezTo>
                  <a:pt x="6683" y="6509"/>
                  <a:pt x="6522" y="6663"/>
                  <a:pt x="6325" y="6663"/>
                </a:cubicBezTo>
                <a:cubicBezTo>
                  <a:pt x="6127" y="6663"/>
                  <a:pt x="5967" y="6509"/>
                  <a:pt x="5967" y="6319"/>
                </a:cubicBezTo>
                <a:cubicBezTo>
                  <a:pt x="5967" y="6129"/>
                  <a:pt x="6127" y="5975"/>
                  <a:pt x="6325" y="5975"/>
                </a:cubicBezTo>
                <a:close/>
                <a:moveTo>
                  <a:pt x="9308" y="5975"/>
                </a:moveTo>
                <a:cubicBezTo>
                  <a:pt x="9506" y="5975"/>
                  <a:pt x="9666" y="6129"/>
                  <a:pt x="9666" y="6319"/>
                </a:cubicBezTo>
                <a:cubicBezTo>
                  <a:pt x="9666" y="6509"/>
                  <a:pt x="9506" y="6663"/>
                  <a:pt x="9308" y="6663"/>
                </a:cubicBezTo>
                <a:cubicBezTo>
                  <a:pt x="9111" y="6663"/>
                  <a:pt x="8950" y="6509"/>
                  <a:pt x="8950" y="6319"/>
                </a:cubicBezTo>
                <a:cubicBezTo>
                  <a:pt x="8950" y="6129"/>
                  <a:pt x="9111" y="5975"/>
                  <a:pt x="9308" y="5975"/>
                </a:cubicBezTo>
                <a:close/>
                <a:moveTo>
                  <a:pt x="12292" y="5975"/>
                </a:moveTo>
                <a:cubicBezTo>
                  <a:pt x="12489" y="5975"/>
                  <a:pt x="12650" y="6129"/>
                  <a:pt x="12650" y="6319"/>
                </a:cubicBezTo>
                <a:cubicBezTo>
                  <a:pt x="12650" y="6509"/>
                  <a:pt x="12489" y="6663"/>
                  <a:pt x="12292" y="6663"/>
                </a:cubicBezTo>
                <a:cubicBezTo>
                  <a:pt x="12094" y="6663"/>
                  <a:pt x="11934" y="6509"/>
                  <a:pt x="11934" y="6319"/>
                </a:cubicBezTo>
                <a:cubicBezTo>
                  <a:pt x="11934" y="6129"/>
                  <a:pt x="12094" y="5975"/>
                  <a:pt x="12292" y="5975"/>
                </a:cubicBezTo>
                <a:close/>
                <a:moveTo>
                  <a:pt x="15275" y="5975"/>
                </a:moveTo>
                <a:cubicBezTo>
                  <a:pt x="15473" y="5975"/>
                  <a:pt x="15633" y="6129"/>
                  <a:pt x="15633" y="6319"/>
                </a:cubicBezTo>
                <a:cubicBezTo>
                  <a:pt x="15633" y="6509"/>
                  <a:pt x="15473" y="6663"/>
                  <a:pt x="15275" y="6663"/>
                </a:cubicBezTo>
                <a:cubicBezTo>
                  <a:pt x="15078" y="6663"/>
                  <a:pt x="14917" y="6509"/>
                  <a:pt x="14917" y="6319"/>
                </a:cubicBezTo>
                <a:cubicBezTo>
                  <a:pt x="14917" y="6129"/>
                  <a:pt x="15078" y="5975"/>
                  <a:pt x="15275" y="5975"/>
                </a:cubicBezTo>
                <a:close/>
                <a:moveTo>
                  <a:pt x="18259" y="5975"/>
                </a:moveTo>
                <a:cubicBezTo>
                  <a:pt x="18456" y="5975"/>
                  <a:pt x="18617" y="6129"/>
                  <a:pt x="18617" y="6319"/>
                </a:cubicBezTo>
                <a:cubicBezTo>
                  <a:pt x="18617" y="6509"/>
                  <a:pt x="18456" y="6663"/>
                  <a:pt x="18259" y="6663"/>
                </a:cubicBezTo>
                <a:cubicBezTo>
                  <a:pt x="18061" y="6663"/>
                  <a:pt x="17901" y="6509"/>
                  <a:pt x="17901" y="6319"/>
                </a:cubicBezTo>
                <a:cubicBezTo>
                  <a:pt x="17901" y="6129"/>
                  <a:pt x="18061" y="5975"/>
                  <a:pt x="18259" y="5975"/>
                </a:cubicBezTo>
                <a:close/>
                <a:moveTo>
                  <a:pt x="21242" y="5975"/>
                </a:moveTo>
                <a:cubicBezTo>
                  <a:pt x="21440" y="5975"/>
                  <a:pt x="21600" y="6129"/>
                  <a:pt x="21600" y="6319"/>
                </a:cubicBezTo>
                <a:cubicBezTo>
                  <a:pt x="21600" y="6509"/>
                  <a:pt x="21440" y="6663"/>
                  <a:pt x="21242" y="6663"/>
                </a:cubicBezTo>
                <a:cubicBezTo>
                  <a:pt x="21045" y="6663"/>
                  <a:pt x="20884" y="6509"/>
                  <a:pt x="20884" y="6319"/>
                </a:cubicBezTo>
                <a:cubicBezTo>
                  <a:pt x="20884" y="6129"/>
                  <a:pt x="21045" y="5975"/>
                  <a:pt x="21242" y="5975"/>
                </a:cubicBezTo>
                <a:close/>
                <a:moveTo>
                  <a:pt x="15275" y="2987"/>
                </a:moveTo>
                <a:cubicBezTo>
                  <a:pt x="15473" y="2987"/>
                  <a:pt x="15633" y="3141"/>
                  <a:pt x="15633" y="3331"/>
                </a:cubicBezTo>
                <a:cubicBezTo>
                  <a:pt x="15633" y="3521"/>
                  <a:pt x="15473" y="3675"/>
                  <a:pt x="15275" y="3675"/>
                </a:cubicBezTo>
                <a:cubicBezTo>
                  <a:pt x="15078" y="3675"/>
                  <a:pt x="14917" y="3521"/>
                  <a:pt x="14917" y="3331"/>
                </a:cubicBezTo>
                <a:cubicBezTo>
                  <a:pt x="14917" y="3141"/>
                  <a:pt x="15078" y="2987"/>
                  <a:pt x="15275" y="2987"/>
                </a:cubicBezTo>
                <a:close/>
                <a:moveTo>
                  <a:pt x="12292" y="2987"/>
                </a:moveTo>
                <a:cubicBezTo>
                  <a:pt x="12489" y="2987"/>
                  <a:pt x="12650" y="3141"/>
                  <a:pt x="12650" y="3331"/>
                </a:cubicBezTo>
                <a:cubicBezTo>
                  <a:pt x="12650" y="3521"/>
                  <a:pt x="12489" y="3675"/>
                  <a:pt x="12292" y="3675"/>
                </a:cubicBezTo>
                <a:cubicBezTo>
                  <a:pt x="12094" y="3675"/>
                  <a:pt x="11934" y="3521"/>
                  <a:pt x="11934" y="3331"/>
                </a:cubicBezTo>
                <a:cubicBezTo>
                  <a:pt x="11934" y="3141"/>
                  <a:pt x="12094" y="2987"/>
                  <a:pt x="12292" y="2987"/>
                </a:cubicBezTo>
                <a:close/>
                <a:moveTo>
                  <a:pt x="9308" y="2987"/>
                </a:moveTo>
                <a:cubicBezTo>
                  <a:pt x="9506" y="2987"/>
                  <a:pt x="9666" y="3141"/>
                  <a:pt x="9666" y="3331"/>
                </a:cubicBezTo>
                <a:cubicBezTo>
                  <a:pt x="9666" y="3521"/>
                  <a:pt x="9506" y="3675"/>
                  <a:pt x="9308" y="3675"/>
                </a:cubicBezTo>
                <a:cubicBezTo>
                  <a:pt x="9111" y="3675"/>
                  <a:pt x="8950" y="3521"/>
                  <a:pt x="8950" y="3331"/>
                </a:cubicBezTo>
                <a:cubicBezTo>
                  <a:pt x="8950" y="3141"/>
                  <a:pt x="9111" y="2987"/>
                  <a:pt x="9308" y="2987"/>
                </a:cubicBezTo>
                <a:close/>
                <a:moveTo>
                  <a:pt x="6325" y="2987"/>
                </a:moveTo>
                <a:cubicBezTo>
                  <a:pt x="6522" y="2987"/>
                  <a:pt x="6683" y="3141"/>
                  <a:pt x="6683" y="3331"/>
                </a:cubicBezTo>
                <a:cubicBezTo>
                  <a:pt x="6683" y="3521"/>
                  <a:pt x="6522" y="3675"/>
                  <a:pt x="6325" y="3675"/>
                </a:cubicBezTo>
                <a:cubicBezTo>
                  <a:pt x="6127" y="3675"/>
                  <a:pt x="5967" y="3521"/>
                  <a:pt x="5967" y="3331"/>
                </a:cubicBezTo>
                <a:cubicBezTo>
                  <a:pt x="5967" y="3141"/>
                  <a:pt x="6127" y="2987"/>
                  <a:pt x="6325" y="2987"/>
                </a:cubicBezTo>
                <a:close/>
                <a:moveTo>
                  <a:pt x="3341" y="2987"/>
                </a:moveTo>
                <a:cubicBezTo>
                  <a:pt x="3539" y="2987"/>
                  <a:pt x="3699" y="3141"/>
                  <a:pt x="3699" y="3331"/>
                </a:cubicBezTo>
                <a:cubicBezTo>
                  <a:pt x="3699" y="3521"/>
                  <a:pt x="3539" y="3675"/>
                  <a:pt x="3341" y="3675"/>
                </a:cubicBezTo>
                <a:cubicBezTo>
                  <a:pt x="3144" y="3675"/>
                  <a:pt x="2984" y="3521"/>
                  <a:pt x="2984" y="3331"/>
                </a:cubicBezTo>
                <a:cubicBezTo>
                  <a:pt x="2984" y="3141"/>
                  <a:pt x="3144" y="2987"/>
                  <a:pt x="3341" y="2987"/>
                </a:cubicBezTo>
                <a:close/>
                <a:moveTo>
                  <a:pt x="358" y="2987"/>
                </a:moveTo>
                <a:cubicBezTo>
                  <a:pt x="556" y="2987"/>
                  <a:pt x="716" y="3141"/>
                  <a:pt x="716" y="3331"/>
                </a:cubicBezTo>
                <a:cubicBezTo>
                  <a:pt x="716" y="3521"/>
                  <a:pt x="556" y="3675"/>
                  <a:pt x="358" y="3675"/>
                </a:cubicBezTo>
                <a:cubicBezTo>
                  <a:pt x="160" y="3675"/>
                  <a:pt x="0" y="3521"/>
                  <a:pt x="0" y="3331"/>
                </a:cubicBezTo>
                <a:cubicBezTo>
                  <a:pt x="0" y="3141"/>
                  <a:pt x="160" y="2987"/>
                  <a:pt x="358" y="2987"/>
                </a:cubicBezTo>
                <a:close/>
                <a:moveTo>
                  <a:pt x="18259" y="2987"/>
                </a:moveTo>
                <a:cubicBezTo>
                  <a:pt x="18456" y="2987"/>
                  <a:pt x="18617" y="3141"/>
                  <a:pt x="18617" y="3331"/>
                </a:cubicBezTo>
                <a:cubicBezTo>
                  <a:pt x="18617" y="3521"/>
                  <a:pt x="18456" y="3675"/>
                  <a:pt x="18259" y="3675"/>
                </a:cubicBezTo>
                <a:cubicBezTo>
                  <a:pt x="18061" y="3675"/>
                  <a:pt x="17901" y="3521"/>
                  <a:pt x="17901" y="3331"/>
                </a:cubicBezTo>
                <a:cubicBezTo>
                  <a:pt x="17901" y="3141"/>
                  <a:pt x="18061" y="2987"/>
                  <a:pt x="18259" y="2987"/>
                </a:cubicBezTo>
                <a:close/>
                <a:moveTo>
                  <a:pt x="21242" y="2987"/>
                </a:moveTo>
                <a:cubicBezTo>
                  <a:pt x="21440" y="2987"/>
                  <a:pt x="21600" y="3141"/>
                  <a:pt x="21600" y="3331"/>
                </a:cubicBezTo>
                <a:cubicBezTo>
                  <a:pt x="21600" y="3521"/>
                  <a:pt x="21440" y="3675"/>
                  <a:pt x="21242" y="3675"/>
                </a:cubicBezTo>
                <a:cubicBezTo>
                  <a:pt x="21045" y="3675"/>
                  <a:pt x="20884" y="3521"/>
                  <a:pt x="20884" y="3331"/>
                </a:cubicBezTo>
                <a:cubicBezTo>
                  <a:pt x="20884" y="3141"/>
                  <a:pt x="21045" y="2987"/>
                  <a:pt x="21242" y="2987"/>
                </a:cubicBezTo>
                <a:close/>
                <a:moveTo>
                  <a:pt x="358" y="0"/>
                </a:moveTo>
                <a:cubicBezTo>
                  <a:pt x="556" y="0"/>
                  <a:pt x="716" y="154"/>
                  <a:pt x="716" y="344"/>
                </a:cubicBezTo>
                <a:cubicBezTo>
                  <a:pt x="716" y="534"/>
                  <a:pt x="556" y="688"/>
                  <a:pt x="358" y="688"/>
                </a:cubicBezTo>
                <a:cubicBezTo>
                  <a:pt x="160" y="688"/>
                  <a:pt x="0" y="534"/>
                  <a:pt x="0" y="344"/>
                </a:cubicBezTo>
                <a:cubicBezTo>
                  <a:pt x="0" y="154"/>
                  <a:pt x="160" y="0"/>
                  <a:pt x="358" y="0"/>
                </a:cubicBezTo>
                <a:close/>
                <a:moveTo>
                  <a:pt x="3341" y="0"/>
                </a:moveTo>
                <a:cubicBezTo>
                  <a:pt x="3539" y="0"/>
                  <a:pt x="3699" y="154"/>
                  <a:pt x="3699" y="344"/>
                </a:cubicBezTo>
                <a:cubicBezTo>
                  <a:pt x="3699" y="534"/>
                  <a:pt x="3539" y="688"/>
                  <a:pt x="3341" y="688"/>
                </a:cubicBezTo>
                <a:cubicBezTo>
                  <a:pt x="3144" y="688"/>
                  <a:pt x="2984" y="534"/>
                  <a:pt x="2984" y="344"/>
                </a:cubicBezTo>
                <a:cubicBezTo>
                  <a:pt x="2984" y="154"/>
                  <a:pt x="3144" y="0"/>
                  <a:pt x="3341" y="0"/>
                </a:cubicBezTo>
                <a:close/>
                <a:moveTo>
                  <a:pt x="6325" y="0"/>
                </a:moveTo>
                <a:cubicBezTo>
                  <a:pt x="6522" y="0"/>
                  <a:pt x="6683" y="154"/>
                  <a:pt x="6683" y="344"/>
                </a:cubicBezTo>
                <a:cubicBezTo>
                  <a:pt x="6683" y="534"/>
                  <a:pt x="6522" y="688"/>
                  <a:pt x="6325" y="688"/>
                </a:cubicBezTo>
                <a:cubicBezTo>
                  <a:pt x="6127" y="688"/>
                  <a:pt x="5967" y="534"/>
                  <a:pt x="5967" y="344"/>
                </a:cubicBezTo>
                <a:cubicBezTo>
                  <a:pt x="5967" y="154"/>
                  <a:pt x="6127" y="0"/>
                  <a:pt x="6325" y="0"/>
                </a:cubicBezTo>
                <a:close/>
                <a:moveTo>
                  <a:pt x="9308" y="0"/>
                </a:moveTo>
                <a:cubicBezTo>
                  <a:pt x="9506" y="0"/>
                  <a:pt x="9666" y="154"/>
                  <a:pt x="9666" y="344"/>
                </a:cubicBezTo>
                <a:cubicBezTo>
                  <a:pt x="9666" y="534"/>
                  <a:pt x="9506" y="688"/>
                  <a:pt x="9308" y="688"/>
                </a:cubicBezTo>
                <a:cubicBezTo>
                  <a:pt x="9111" y="688"/>
                  <a:pt x="8950" y="534"/>
                  <a:pt x="8950" y="344"/>
                </a:cubicBezTo>
                <a:cubicBezTo>
                  <a:pt x="8950" y="154"/>
                  <a:pt x="9111" y="0"/>
                  <a:pt x="9308" y="0"/>
                </a:cubicBezTo>
                <a:close/>
                <a:moveTo>
                  <a:pt x="12292" y="0"/>
                </a:moveTo>
                <a:cubicBezTo>
                  <a:pt x="12489" y="0"/>
                  <a:pt x="12650" y="154"/>
                  <a:pt x="12650" y="344"/>
                </a:cubicBezTo>
                <a:cubicBezTo>
                  <a:pt x="12650" y="534"/>
                  <a:pt x="12489" y="688"/>
                  <a:pt x="12292" y="688"/>
                </a:cubicBezTo>
                <a:cubicBezTo>
                  <a:pt x="12094" y="688"/>
                  <a:pt x="11934" y="534"/>
                  <a:pt x="11934" y="344"/>
                </a:cubicBezTo>
                <a:cubicBezTo>
                  <a:pt x="11934" y="154"/>
                  <a:pt x="12094" y="0"/>
                  <a:pt x="12292" y="0"/>
                </a:cubicBezTo>
                <a:close/>
                <a:moveTo>
                  <a:pt x="15275" y="0"/>
                </a:moveTo>
                <a:cubicBezTo>
                  <a:pt x="15473" y="0"/>
                  <a:pt x="15633" y="154"/>
                  <a:pt x="15633" y="344"/>
                </a:cubicBezTo>
                <a:cubicBezTo>
                  <a:pt x="15633" y="534"/>
                  <a:pt x="15473" y="688"/>
                  <a:pt x="15275" y="688"/>
                </a:cubicBezTo>
                <a:cubicBezTo>
                  <a:pt x="15078" y="688"/>
                  <a:pt x="14917" y="534"/>
                  <a:pt x="14917" y="344"/>
                </a:cubicBezTo>
                <a:cubicBezTo>
                  <a:pt x="14917" y="154"/>
                  <a:pt x="15078" y="0"/>
                  <a:pt x="15275" y="0"/>
                </a:cubicBezTo>
                <a:close/>
                <a:moveTo>
                  <a:pt x="18259" y="0"/>
                </a:moveTo>
                <a:cubicBezTo>
                  <a:pt x="18456" y="0"/>
                  <a:pt x="18617" y="154"/>
                  <a:pt x="18617" y="344"/>
                </a:cubicBezTo>
                <a:cubicBezTo>
                  <a:pt x="18617" y="534"/>
                  <a:pt x="18456" y="688"/>
                  <a:pt x="18259" y="688"/>
                </a:cubicBezTo>
                <a:cubicBezTo>
                  <a:pt x="18061" y="688"/>
                  <a:pt x="17901" y="534"/>
                  <a:pt x="17901" y="344"/>
                </a:cubicBezTo>
                <a:cubicBezTo>
                  <a:pt x="17901" y="154"/>
                  <a:pt x="18061" y="0"/>
                  <a:pt x="18259" y="0"/>
                </a:cubicBezTo>
                <a:close/>
                <a:moveTo>
                  <a:pt x="21242" y="0"/>
                </a:moveTo>
                <a:cubicBezTo>
                  <a:pt x="21440" y="0"/>
                  <a:pt x="21600" y="154"/>
                  <a:pt x="21600" y="344"/>
                </a:cubicBezTo>
                <a:cubicBezTo>
                  <a:pt x="21600" y="534"/>
                  <a:pt x="21440" y="688"/>
                  <a:pt x="21242" y="688"/>
                </a:cubicBezTo>
                <a:cubicBezTo>
                  <a:pt x="21045" y="688"/>
                  <a:pt x="20884" y="534"/>
                  <a:pt x="20884" y="344"/>
                </a:cubicBezTo>
                <a:cubicBezTo>
                  <a:pt x="20884" y="154"/>
                  <a:pt x="21045" y="0"/>
                  <a:pt x="21242" y="0"/>
                </a:cubicBez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611" y="4655923"/>
            <a:ext cx="820615" cy="258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76"/>
          <p:cNvGrpSpPr/>
          <p:nvPr/>
        </p:nvGrpSpPr>
        <p:grpSpPr>
          <a:xfrm>
            <a:off x="1635358" y="2154500"/>
            <a:ext cx="566468" cy="537909"/>
            <a:chOff x="1635358" y="2154500"/>
            <a:chExt cx="566468" cy="537909"/>
          </a:xfrm>
        </p:grpSpPr>
        <p:sp>
          <p:nvSpPr>
            <p:cNvPr id="322" name="Google Shape;322;p76"/>
            <p:cNvSpPr/>
            <p:nvPr/>
          </p:nvSpPr>
          <p:spPr>
            <a:xfrm>
              <a:off x="1635358" y="2230108"/>
              <a:ext cx="474000" cy="4623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3" name="Google Shape;323;p7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27826" y="2154500"/>
              <a:ext cx="474000" cy="4966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" name="Google Shape;324;p76"/>
          <p:cNvGrpSpPr/>
          <p:nvPr/>
        </p:nvGrpSpPr>
        <p:grpSpPr>
          <a:xfrm>
            <a:off x="4317937" y="2133862"/>
            <a:ext cx="566468" cy="537909"/>
            <a:chOff x="1635358" y="2154500"/>
            <a:chExt cx="566468" cy="537909"/>
          </a:xfrm>
        </p:grpSpPr>
        <p:sp>
          <p:nvSpPr>
            <p:cNvPr id="325" name="Google Shape;325;p76"/>
            <p:cNvSpPr/>
            <p:nvPr/>
          </p:nvSpPr>
          <p:spPr>
            <a:xfrm>
              <a:off x="1635358" y="2230108"/>
              <a:ext cx="474000" cy="4623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6" name="Google Shape;326;p7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27826" y="2154500"/>
              <a:ext cx="474000" cy="4966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7" name="Google Shape;327;p76"/>
          <p:cNvGrpSpPr/>
          <p:nvPr/>
        </p:nvGrpSpPr>
        <p:grpSpPr>
          <a:xfrm>
            <a:off x="6966946" y="2133862"/>
            <a:ext cx="566468" cy="537909"/>
            <a:chOff x="1635358" y="2154500"/>
            <a:chExt cx="566468" cy="537909"/>
          </a:xfrm>
        </p:grpSpPr>
        <p:sp>
          <p:nvSpPr>
            <p:cNvPr id="328" name="Google Shape;328;p76"/>
            <p:cNvSpPr/>
            <p:nvPr/>
          </p:nvSpPr>
          <p:spPr>
            <a:xfrm>
              <a:off x="1635358" y="2230108"/>
              <a:ext cx="474000" cy="4623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9" name="Google Shape;329;p7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27826" y="2154500"/>
              <a:ext cx="474000" cy="4966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76"/>
          <p:cNvSpPr txBox="1"/>
          <p:nvPr/>
        </p:nvSpPr>
        <p:spPr>
          <a:xfrm>
            <a:off x="6178899" y="2692400"/>
            <a:ext cx="2142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2292D"/>
              </a:buClr>
              <a:buSzPts val="1900"/>
              <a:buFont typeface="Montserrat"/>
              <a:buNone/>
            </a:pPr>
            <a:r>
              <a:rPr lang="en" sz="1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Up to Date</a:t>
            </a:r>
            <a:r>
              <a:rPr lang="en" sz="1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for New</a:t>
            </a:r>
            <a:r>
              <a:rPr lang="en" sz="1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Market Conditions</a:t>
            </a:r>
            <a:br>
              <a:rPr lang="en" sz="1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 to platform to reskill your people as the world shifts.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2292D"/>
              </a:buClr>
              <a:buSzPts val="1900"/>
              <a:buFont typeface="Montserrat"/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600" y="278500"/>
            <a:ext cx="8509299" cy="541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77"/>
          <p:cNvPicPr preferRelativeResize="0"/>
          <p:nvPr/>
        </p:nvPicPr>
        <p:blipFill rotWithShape="1">
          <a:blip r:embed="rId4">
            <a:alphaModFix/>
          </a:blip>
          <a:srcRect b="3042" l="0" r="0" t="3051"/>
          <a:stretch/>
        </p:blipFill>
        <p:spPr>
          <a:xfrm>
            <a:off x="4097186" y="953040"/>
            <a:ext cx="6511781" cy="434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8602" y="1286105"/>
            <a:ext cx="2769730" cy="57639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77"/>
          <p:cNvSpPr txBox="1"/>
          <p:nvPr/>
        </p:nvSpPr>
        <p:spPr>
          <a:xfrm>
            <a:off x="301925" y="847200"/>
            <a:ext cx="3355500" cy="29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Master every aspect of selling, as market conditions change. 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 From Top 1% “In the Trenches” Tech Revenue Instructors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77"/>
          <p:cNvSpPr txBox="1"/>
          <p:nvPr/>
        </p:nvSpPr>
        <p:spPr>
          <a:xfrm>
            <a:off x="224850" y="163675"/>
            <a:ext cx="9144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Keep Your People on the Cutting Edge.</a:t>
            </a: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17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13" y="680250"/>
            <a:ext cx="1296025" cy="215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78"/>
          <p:cNvPicPr preferRelativeResize="0"/>
          <p:nvPr/>
        </p:nvPicPr>
        <p:blipFill rotWithShape="1">
          <a:blip r:embed="rId4">
            <a:alphaModFix/>
          </a:blip>
          <a:srcRect b="787" l="0" r="0" t="787"/>
          <a:stretch/>
        </p:blipFill>
        <p:spPr>
          <a:xfrm>
            <a:off x="815684" y="935384"/>
            <a:ext cx="762900" cy="75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6" name="Google Shape;34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638" y="680250"/>
            <a:ext cx="1296025" cy="215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213" y="680250"/>
            <a:ext cx="1296025" cy="215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738" y="680250"/>
            <a:ext cx="1296025" cy="215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313" y="680250"/>
            <a:ext cx="1296025" cy="215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838" y="680250"/>
            <a:ext cx="1296025" cy="215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13" y="2884563"/>
            <a:ext cx="1296025" cy="215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638" y="2884563"/>
            <a:ext cx="1296025" cy="215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213" y="2884563"/>
            <a:ext cx="1296025" cy="215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738" y="2884563"/>
            <a:ext cx="1296025" cy="215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313" y="2884563"/>
            <a:ext cx="1296025" cy="215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838" y="2884563"/>
            <a:ext cx="1296025" cy="21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78"/>
          <p:cNvSpPr txBox="1"/>
          <p:nvPr/>
        </p:nvSpPr>
        <p:spPr>
          <a:xfrm>
            <a:off x="549137" y="1931875"/>
            <a:ext cx="129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Chris Orlob</a:t>
            </a:r>
            <a:endParaRPr sz="12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CEO, pclub.io</a:t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78"/>
          <p:cNvSpPr txBox="1"/>
          <p:nvPr/>
        </p:nvSpPr>
        <p:spPr>
          <a:xfrm>
            <a:off x="1893650" y="1931875"/>
            <a:ext cx="129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Jen Allen-Knuth</a:t>
            </a:r>
            <a:endParaRPr sz="1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Former Chief Evanglist, Challenger</a:t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78"/>
          <p:cNvSpPr txBox="1"/>
          <p:nvPr/>
        </p:nvSpPr>
        <p:spPr>
          <a:xfrm>
            <a:off x="3247213" y="1931875"/>
            <a:ext cx="1331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Kevin Gaither</a:t>
            </a:r>
            <a:endParaRPr sz="11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Former SVP Sales, Ziprecruiter</a:t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78"/>
          <p:cNvSpPr txBox="1"/>
          <p:nvPr/>
        </p:nvSpPr>
        <p:spPr>
          <a:xfrm>
            <a:off x="4578313" y="1931875"/>
            <a:ext cx="1296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Florin Tatulea</a:t>
            </a:r>
            <a:endParaRPr sz="11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Director of Sales at Barley, Outbound Saleas Experft</a:t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78"/>
          <p:cNvSpPr txBox="1"/>
          <p:nvPr/>
        </p:nvSpPr>
        <p:spPr>
          <a:xfrm>
            <a:off x="5936262" y="1931875"/>
            <a:ext cx="1296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Rachel Shi</a:t>
            </a:r>
            <a:endParaRPr sz="11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Strategic Account Executive at Metadata.io</a:t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78"/>
          <p:cNvSpPr txBox="1"/>
          <p:nvPr/>
        </p:nvSpPr>
        <p:spPr>
          <a:xfrm>
            <a:off x="549112" y="4081313"/>
            <a:ext cx="1296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Sean Gentry</a:t>
            </a:r>
            <a:endParaRPr sz="11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Senior Manager, Webflow</a:t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78"/>
          <p:cNvSpPr txBox="1"/>
          <p:nvPr/>
        </p:nvSpPr>
        <p:spPr>
          <a:xfrm>
            <a:off x="1893663" y="4081313"/>
            <a:ext cx="129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Ryan Longfield</a:t>
            </a:r>
            <a:endParaRPr sz="1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Former CRO of Gong</a:t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78"/>
          <p:cNvSpPr txBox="1"/>
          <p:nvPr/>
        </p:nvSpPr>
        <p:spPr>
          <a:xfrm>
            <a:off x="3282188" y="4081313"/>
            <a:ext cx="1261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Brett Baldwin</a:t>
            </a:r>
            <a:endParaRPr sz="11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CRO</a:t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78"/>
          <p:cNvSpPr txBox="1"/>
          <p:nvPr/>
        </p:nvSpPr>
        <p:spPr>
          <a:xfrm>
            <a:off x="4600787" y="4081313"/>
            <a:ext cx="129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Kevin Coleman</a:t>
            </a:r>
            <a:endParaRPr sz="1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SVP Marketing at Clari</a:t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78"/>
          <p:cNvSpPr txBox="1"/>
          <p:nvPr/>
        </p:nvSpPr>
        <p:spPr>
          <a:xfrm>
            <a:off x="5954187" y="4081313"/>
            <a:ext cx="1261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Kyle Asay</a:t>
            </a:r>
            <a:endParaRPr sz="11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RVP Sales at MongoDB</a:t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78"/>
          <p:cNvSpPr txBox="1"/>
          <p:nvPr/>
        </p:nvSpPr>
        <p:spPr>
          <a:xfrm>
            <a:off x="7298889" y="1931875"/>
            <a:ext cx="1296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Jamal Reimer</a:t>
            </a:r>
            <a:endParaRPr sz="11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AUTHOR, MEGADEAL SECRETS</a:t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78"/>
          <p:cNvSpPr txBox="1"/>
          <p:nvPr/>
        </p:nvSpPr>
        <p:spPr>
          <a:xfrm>
            <a:off x="7289862" y="4081313"/>
            <a:ext cx="1296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Trent Dressel</a:t>
            </a:r>
            <a:endParaRPr sz="11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Account Executive, Qualtrics</a:t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9" name="Google Shape;369;p78"/>
          <p:cNvPicPr preferRelativeResize="0"/>
          <p:nvPr/>
        </p:nvPicPr>
        <p:blipFill rotWithShape="1">
          <a:blip r:embed="rId5">
            <a:alphaModFix/>
          </a:blip>
          <a:srcRect b="787" l="0" r="0" t="787"/>
          <a:stretch/>
        </p:blipFill>
        <p:spPr>
          <a:xfrm>
            <a:off x="2164736" y="935384"/>
            <a:ext cx="762900" cy="75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0" name="Google Shape;370;p78"/>
          <p:cNvPicPr preferRelativeResize="0"/>
          <p:nvPr/>
        </p:nvPicPr>
        <p:blipFill rotWithShape="1">
          <a:blip r:embed="rId6">
            <a:alphaModFix/>
          </a:blip>
          <a:srcRect b="787" l="0" r="0" t="787"/>
          <a:stretch/>
        </p:blipFill>
        <p:spPr>
          <a:xfrm>
            <a:off x="3509251" y="935384"/>
            <a:ext cx="762900" cy="75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1" name="Google Shape;371;p78"/>
          <p:cNvPicPr preferRelativeResize="0"/>
          <p:nvPr/>
        </p:nvPicPr>
        <p:blipFill rotWithShape="1">
          <a:blip r:embed="rId7">
            <a:alphaModFix/>
          </a:blip>
          <a:srcRect b="787" l="0" r="0" t="787"/>
          <a:stretch/>
        </p:blipFill>
        <p:spPr>
          <a:xfrm>
            <a:off x="4862818" y="935366"/>
            <a:ext cx="762900" cy="75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2" name="Google Shape;372;p78"/>
          <p:cNvPicPr preferRelativeResize="0"/>
          <p:nvPr/>
        </p:nvPicPr>
        <p:blipFill rotWithShape="1">
          <a:blip r:embed="rId8">
            <a:alphaModFix/>
          </a:blip>
          <a:srcRect b="787" l="0" r="0" t="787"/>
          <a:stretch/>
        </p:blipFill>
        <p:spPr>
          <a:xfrm>
            <a:off x="6207357" y="935384"/>
            <a:ext cx="762900" cy="75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3" name="Google Shape;373;p78"/>
          <p:cNvPicPr preferRelativeResize="0"/>
          <p:nvPr/>
        </p:nvPicPr>
        <p:blipFill rotWithShape="1">
          <a:blip r:embed="rId9">
            <a:alphaModFix/>
          </a:blip>
          <a:srcRect b="0" l="14102" r="14094" t="0"/>
          <a:stretch/>
        </p:blipFill>
        <p:spPr>
          <a:xfrm>
            <a:off x="811127" y="3140776"/>
            <a:ext cx="762900" cy="75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4" name="Google Shape;374;p78"/>
          <p:cNvPicPr preferRelativeResize="0"/>
          <p:nvPr/>
        </p:nvPicPr>
        <p:blipFill rotWithShape="1">
          <a:blip r:embed="rId10">
            <a:alphaModFix/>
          </a:blip>
          <a:srcRect b="787" l="0" r="0" t="787"/>
          <a:stretch/>
        </p:blipFill>
        <p:spPr>
          <a:xfrm>
            <a:off x="2164717" y="3140776"/>
            <a:ext cx="762900" cy="75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5" name="Google Shape;375;p78"/>
          <p:cNvPicPr preferRelativeResize="0"/>
          <p:nvPr/>
        </p:nvPicPr>
        <p:blipFill rotWithShape="1">
          <a:blip r:embed="rId11">
            <a:alphaModFix/>
          </a:blip>
          <a:srcRect b="10629" l="0" r="0" t="10629"/>
          <a:stretch/>
        </p:blipFill>
        <p:spPr>
          <a:xfrm>
            <a:off x="3509256" y="3140776"/>
            <a:ext cx="762900" cy="75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6" name="Google Shape;376;p78"/>
          <p:cNvPicPr preferRelativeResize="0"/>
          <p:nvPr/>
        </p:nvPicPr>
        <p:blipFill rotWithShape="1">
          <a:blip r:embed="rId12">
            <a:alphaModFix/>
          </a:blip>
          <a:srcRect b="787" l="0" r="0" t="787"/>
          <a:stretch/>
        </p:blipFill>
        <p:spPr>
          <a:xfrm>
            <a:off x="4862833" y="3140776"/>
            <a:ext cx="762900" cy="75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7" name="Google Shape;377;p78"/>
          <p:cNvPicPr preferRelativeResize="0"/>
          <p:nvPr/>
        </p:nvPicPr>
        <p:blipFill rotWithShape="1">
          <a:blip r:embed="rId13">
            <a:alphaModFix/>
          </a:blip>
          <a:srcRect b="787" l="0" r="0" t="787"/>
          <a:stretch/>
        </p:blipFill>
        <p:spPr>
          <a:xfrm>
            <a:off x="6207357" y="3140776"/>
            <a:ext cx="762900" cy="75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8" name="Google Shape;378;p78"/>
          <p:cNvPicPr preferRelativeResize="0"/>
          <p:nvPr/>
        </p:nvPicPr>
        <p:blipFill rotWithShape="1">
          <a:blip r:embed="rId14">
            <a:alphaModFix/>
          </a:blip>
          <a:srcRect b="4128" l="0" r="0" t="4128"/>
          <a:stretch/>
        </p:blipFill>
        <p:spPr>
          <a:xfrm>
            <a:off x="7560944" y="935384"/>
            <a:ext cx="762900" cy="75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9" name="Google Shape;379;p78"/>
          <p:cNvPicPr preferRelativeResize="0"/>
          <p:nvPr/>
        </p:nvPicPr>
        <p:blipFill rotWithShape="1">
          <a:blip r:embed="rId15">
            <a:alphaModFix/>
          </a:blip>
          <a:srcRect b="787" l="0" r="0" t="787"/>
          <a:stretch/>
        </p:blipFill>
        <p:spPr>
          <a:xfrm>
            <a:off x="7560944" y="3140776"/>
            <a:ext cx="762900" cy="750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0" name="Google Shape;380;p78"/>
          <p:cNvSpPr txBox="1"/>
          <p:nvPr/>
        </p:nvSpPr>
        <p:spPr>
          <a:xfrm>
            <a:off x="-98650" y="96150"/>
            <a:ext cx="9144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Master Every Aspect of Selling From “New Opp” to “Close” With </a:t>
            </a:r>
            <a:b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Courses Created By Top 1% “In the Trenches” Instructors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9"/>
          <p:cNvSpPr txBox="1"/>
          <p:nvPr/>
        </p:nvSpPr>
        <p:spPr>
          <a:xfrm>
            <a:off x="405500" y="247600"/>
            <a:ext cx="8645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6" name="Google Shape;38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00" y="1151981"/>
            <a:ext cx="3158300" cy="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775" y="-105125"/>
            <a:ext cx="4584775" cy="53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9"/>
          <p:cNvSpPr txBox="1"/>
          <p:nvPr/>
        </p:nvSpPr>
        <p:spPr>
          <a:xfrm>
            <a:off x="215400" y="624700"/>
            <a:ext cx="3542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Upskill your team with </a:t>
            </a:r>
            <a:r>
              <a:rPr lang="en" sz="2000">
                <a:latin typeface="Montserrat Black"/>
                <a:ea typeface="Montserrat Black"/>
                <a:cs typeface="Montserrat Black"/>
                <a:sym typeface="Montserrat Black"/>
              </a:rPr>
              <a:t>personalized Skill Paths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of top-rated courses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79"/>
          <p:cNvSpPr txBox="1"/>
          <p:nvPr/>
        </p:nvSpPr>
        <p:spPr>
          <a:xfrm>
            <a:off x="215400" y="2011125"/>
            <a:ext cx="33555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Each of your people gets a </a:t>
            </a:r>
            <a:r>
              <a:rPr lang="en" sz="1300">
                <a:latin typeface="Montserrat Black"/>
                <a:ea typeface="Montserrat Black"/>
                <a:cs typeface="Montserrat Black"/>
                <a:sym typeface="Montserrat Black"/>
              </a:rPr>
              <a:t>personalized Skill Path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of </a:t>
            </a:r>
            <a:r>
              <a:rPr lang="en" sz="1300">
                <a:latin typeface="Montserrat Black"/>
                <a:ea typeface="Montserrat Black"/>
                <a:cs typeface="Montserrat Black"/>
                <a:sym typeface="Montserrat Black"/>
              </a:rPr>
              <a:t>skill-building courses from our library 5-star-rated tech sales courses from the top 0.01% of tech sales practitioners.</a:t>
            </a:r>
            <a:br>
              <a:rPr lang="en" sz="1300">
                <a:latin typeface="Montserrat Black"/>
                <a:ea typeface="Montserrat Black"/>
                <a:cs typeface="Montserrat Black"/>
                <a:sym typeface="Montserrat Black"/>
              </a:rPr>
            </a:br>
            <a:endParaRPr sz="13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